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9" r:id="rId8"/>
    <p:sldId id="271" r:id="rId9"/>
    <p:sldId id="277" r:id="rId10"/>
    <p:sldId id="261" r:id="rId11"/>
    <p:sldId id="270" r:id="rId12"/>
    <p:sldId id="262" r:id="rId13"/>
    <p:sldId id="264" r:id="rId14"/>
    <p:sldId id="274" r:id="rId15"/>
    <p:sldId id="275" r:id="rId16"/>
    <p:sldId id="276" r:id="rId17"/>
    <p:sldId id="278" r:id="rId18"/>
    <p:sldId id="273" r:id="rId19"/>
    <p:sldId id="268" r:id="rId20"/>
    <p:sldId id="263" r:id="rId21"/>
    <p:sldId id="272" r:id="rId22"/>
    <p:sldId id="260" r:id="rId23"/>
    <p:sldId id="26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237" autoAdjust="0"/>
  </p:normalViewPr>
  <p:slideViewPr>
    <p:cSldViewPr>
      <p:cViewPr>
        <p:scale>
          <a:sx n="87" d="100"/>
          <a:sy n="87" d="100"/>
        </p:scale>
        <p:origin x="-31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143000" y="4724400"/>
            <a:ext cx="6629400" cy="1828800"/>
          </a:xfrm>
          <a:prstGeom prst="ribbon">
            <a:avLst/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9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9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96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96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0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2400"/>
            <a:ext cx="5562600" cy="447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648200"/>
            <a:ext cx="5791200" cy="1504950"/>
          </a:xfrm>
          <a:prstGeom prst="rect">
            <a:avLst/>
          </a:prstGeom>
        </p:spPr>
      </p:pic>
      <p:pic>
        <p:nvPicPr>
          <p:cNvPr id="13" name="Picture 12" descr="5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762000"/>
            <a:ext cx="103632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5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762000"/>
            <a:ext cx="103632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5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762000"/>
            <a:ext cx="103632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5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609600"/>
            <a:ext cx="103632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5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609600"/>
            <a:ext cx="103632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5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838200"/>
            <a:ext cx="103632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0.00173 0.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-0.01493 0.51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-0.06493 0.52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7778 L -0.1566 0.55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-0.2316 0.555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0434 0.477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671762"/>
            <a:ext cx="6629399" cy="2662238"/>
          </a:xfrm>
          <a:prstGeom prst="rect">
            <a:avLst/>
          </a:prstGeom>
        </p:spPr>
      </p:pic>
      <p:pic>
        <p:nvPicPr>
          <p:cNvPr id="3" name="Picture 2" descr="5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685800"/>
            <a:ext cx="990600" cy="1339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5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685800"/>
            <a:ext cx="990600" cy="1339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5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685800"/>
            <a:ext cx="957901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5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09600"/>
            <a:ext cx="957901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5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1" y="762000"/>
            <a:ext cx="901554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8"/>
          <p:cNvSpPr/>
          <p:nvPr/>
        </p:nvSpPr>
        <p:spPr>
          <a:xfrm>
            <a:off x="1143000" y="5867400"/>
            <a:ext cx="1219200" cy="533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৪  </a:t>
            </a:r>
            <a:endParaRPr lang="en-US" sz="4000" dirty="0"/>
          </a:p>
        </p:txBody>
      </p:sp>
      <p:sp>
        <p:nvSpPr>
          <p:cNvPr id="10" name="Rounded Rectangle 9"/>
          <p:cNvSpPr/>
          <p:nvPr/>
        </p:nvSpPr>
        <p:spPr>
          <a:xfrm>
            <a:off x="3505200" y="5791200"/>
            <a:ext cx="14478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২ </a:t>
            </a:r>
            <a:endParaRPr lang="en-US" sz="3600" dirty="0"/>
          </a:p>
        </p:txBody>
      </p:sp>
      <p:sp>
        <p:nvSpPr>
          <p:cNvPr id="11" name="Plus 10"/>
          <p:cNvSpPr/>
          <p:nvPr/>
        </p:nvSpPr>
        <p:spPr>
          <a:xfrm>
            <a:off x="2438400" y="5715000"/>
            <a:ext cx="838200" cy="838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qual 11"/>
          <p:cNvSpPr/>
          <p:nvPr/>
        </p:nvSpPr>
        <p:spPr>
          <a:xfrm>
            <a:off x="5029200" y="5715000"/>
            <a:ext cx="1219200" cy="685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00800" y="5791200"/>
            <a:ext cx="13716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৬ </a:t>
            </a:r>
            <a:endParaRPr lang="en-US" sz="3600" dirty="0"/>
          </a:p>
        </p:txBody>
      </p:sp>
      <p:sp>
        <p:nvSpPr>
          <p:cNvPr id="14" name="Rounded Rectangle 13"/>
          <p:cNvSpPr/>
          <p:nvPr/>
        </p:nvSpPr>
        <p:spPr>
          <a:xfrm>
            <a:off x="990600" y="152400"/>
            <a:ext cx="6858000" cy="533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এসো আমরা একসাথে করি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5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85800"/>
            <a:ext cx="990600" cy="1339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L -0.24098 0.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22083 0.335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9167 0.3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9167 0.31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419600" y="304800"/>
            <a:ext cx="60960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ও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1752600"/>
            <a:ext cx="1524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একত্রে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" y="4343400"/>
            <a:ext cx="1219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Plus 20"/>
          <p:cNvSpPr/>
          <p:nvPr/>
        </p:nvSpPr>
        <p:spPr>
          <a:xfrm>
            <a:off x="2514600" y="4191000"/>
            <a:ext cx="914400" cy="914400"/>
          </a:xfrm>
          <a:prstGeom prst="mathPl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886200" y="4343400"/>
            <a:ext cx="1143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Equal 22"/>
          <p:cNvSpPr/>
          <p:nvPr/>
        </p:nvSpPr>
        <p:spPr>
          <a:xfrm>
            <a:off x="5562600" y="4343400"/>
            <a:ext cx="914400" cy="685800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1800" y="4267200"/>
            <a:ext cx="1143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 descr="5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838199" cy="866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3" name="Picture 32" descr="5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04800"/>
            <a:ext cx="838199" cy="866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4" name="Picture 33" descr="5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04800"/>
            <a:ext cx="838199" cy="866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5" name="Picture 34" descr="5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04800"/>
            <a:ext cx="838199" cy="866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6" name="Picture 35" descr="5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04800"/>
            <a:ext cx="838199" cy="866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7" name="Picture 36" descr="5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1752600"/>
            <a:ext cx="838199" cy="866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8" name="Picture 37" descr="5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752600"/>
            <a:ext cx="838199" cy="866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9" name="Picture 38" descr="5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752600"/>
            <a:ext cx="838199" cy="866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0" name="Picture 39" descr="5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752600"/>
            <a:ext cx="838199" cy="866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1" name="Picture 40" descr="5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752600"/>
            <a:ext cx="838199" cy="866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2" name="Picture 41" descr="5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752600"/>
            <a:ext cx="838199" cy="866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3" name="Picture 42" descr="5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4800"/>
            <a:ext cx="838199" cy="866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1200"/>
            <a:ext cx="1371600" cy="1371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" name="Picture 4" descr="5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1371600" cy="1371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" name="Picture 6" descr="5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04800"/>
            <a:ext cx="1371600" cy="1371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9" name="Picture 8" descr="5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05000"/>
            <a:ext cx="1371600" cy="1371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10" name="Plus 9"/>
          <p:cNvSpPr/>
          <p:nvPr/>
        </p:nvSpPr>
        <p:spPr>
          <a:xfrm>
            <a:off x="2590800" y="5105400"/>
            <a:ext cx="1371600" cy="1143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qual 10"/>
          <p:cNvSpPr/>
          <p:nvPr/>
        </p:nvSpPr>
        <p:spPr>
          <a:xfrm>
            <a:off x="5867400" y="5410200"/>
            <a:ext cx="990600" cy="6096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5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057400"/>
            <a:ext cx="1371600" cy="1371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15" name="TextBox 14"/>
          <p:cNvSpPr txBox="1"/>
          <p:nvPr/>
        </p:nvSpPr>
        <p:spPr>
          <a:xfrm>
            <a:off x="1143000" y="5257800"/>
            <a:ext cx="10668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৪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5181600"/>
            <a:ext cx="990600" cy="11079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২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9000" y="5181600"/>
            <a:ext cx="990600" cy="11079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৬ 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5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04800"/>
            <a:ext cx="1371600" cy="1371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295400"/>
            <a:ext cx="1143000" cy="990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৪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lus 2"/>
          <p:cNvSpPr/>
          <p:nvPr/>
        </p:nvSpPr>
        <p:spPr>
          <a:xfrm>
            <a:off x="2362200" y="1371600"/>
            <a:ext cx="990600" cy="914400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qual 3"/>
          <p:cNvSpPr/>
          <p:nvPr/>
        </p:nvSpPr>
        <p:spPr>
          <a:xfrm>
            <a:off x="5181600" y="1295400"/>
            <a:ext cx="1066800" cy="990600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81400" y="1295400"/>
            <a:ext cx="1295400" cy="990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২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1295400"/>
            <a:ext cx="1295400" cy="1371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2819400"/>
            <a:ext cx="1066800" cy="990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৪ 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1800" y="3962400"/>
            <a:ext cx="1066800" cy="990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২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5151116"/>
            <a:ext cx="3124200" cy="1066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us 10"/>
          <p:cNvSpPr/>
          <p:nvPr/>
        </p:nvSpPr>
        <p:spPr>
          <a:xfrm>
            <a:off x="1524000" y="3505200"/>
            <a:ext cx="1295400" cy="1371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819400" y="5334000"/>
            <a:ext cx="1447800" cy="1371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৬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057400" y="0"/>
            <a:ext cx="5181600" cy="1524000"/>
          </a:xfrm>
          <a:prstGeom prst="horizontalScroll">
            <a:avLst/>
          </a:prstGeom>
          <a:ln w="5715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971800" y="1828800"/>
            <a:ext cx="3886200" cy="3657600"/>
            <a:chOff x="2971800" y="1600200"/>
            <a:chExt cx="3886200" cy="3657600"/>
          </a:xfrm>
        </p:grpSpPr>
        <p:sp>
          <p:nvSpPr>
            <p:cNvPr id="6" name="Flowchart: Summing Junction 5"/>
            <p:cNvSpPr/>
            <p:nvPr/>
          </p:nvSpPr>
          <p:spPr>
            <a:xfrm>
              <a:off x="2971800" y="1600200"/>
              <a:ext cx="3886200" cy="3657600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Summing Junction 9"/>
            <p:cNvSpPr/>
            <p:nvPr/>
          </p:nvSpPr>
          <p:spPr>
            <a:xfrm>
              <a:off x="3657600" y="2133600"/>
              <a:ext cx="2438400" cy="2438400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4419600" y="2895600"/>
              <a:ext cx="914400" cy="914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 smtClean="0">
                  <a:latin typeface="NikoshBAN" pitchFamily="2" charset="0"/>
                  <a:cs typeface="NikoshBAN" pitchFamily="2" charset="0"/>
                </a:rPr>
                <a:t>৬ 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57600" y="2971800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২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95800" y="2209800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৪ </a:t>
              </a:r>
              <a:endPara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57800" y="2895600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৩ </a:t>
              </a:r>
              <a:endParaRPr lang="en-US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72000" y="3810000"/>
              <a:ext cx="533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৫ </a:t>
              </a:r>
              <a:endPara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019800" y="2971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 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1752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1800" y="31242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3400" y="4800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2971800"/>
            <a:ext cx="16002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দলঃ১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6800"/>
            <a:ext cx="17526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দলঃ২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990600"/>
            <a:ext cx="5867400" cy="10156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খালি ঘরে   সংখ্যা বসাই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429000"/>
            <a:ext cx="8382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3429000"/>
            <a:ext cx="8382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3468469"/>
            <a:ext cx="8382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3429000"/>
            <a:ext cx="914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lus 9"/>
          <p:cNvSpPr/>
          <p:nvPr/>
        </p:nvSpPr>
        <p:spPr>
          <a:xfrm>
            <a:off x="2895600" y="3352800"/>
            <a:ext cx="914400" cy="762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qual 10"/>
          <p:cNvSpPr/>
          <p:nvPr/>
        </p:nvSpPr>
        <p:spPr>
          <a:xfrm>
            <a:off x="5105400" y="3429000"/>
            <a:ext cx="685800" cy="762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05000" y="4724400"/>
            <a:ext cx="838200" cy="76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71800" y="4724400"/>
            <a:ext cx="838200" cy="76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114800" y="4724400"/>
            <a:ext cx="8382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05400" y="4724400"/>
            <a:ext cx="838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248400" y="4724400"/>
            <a:ext cx="8382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Plus 17"/>
          <p:cNvSpPr/>
          <p:nvPr/>
        </p:nvSpPr>
        <p:spPr>
          <a:xfrm>
            <a:off x="2971800" y="4724400"/>
            <a:ext cx="838200" cy="762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qual 18"/>
          <p:cNvSpPr/>
          <p:nvPr/>
        </p:nvSpPr>
        <p:spPr>
          <a:xfrm>
            <a:off x="5105400" y="4724400"/>
            <a:ext cx="838200" cy="762000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1981200" y="5791200"/>
            <a:ext cx="838200" cy="762000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2971800" y="5791200"/>
            <a:ext cx="838200" cy="762000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Diagonal Corner Rectangle 21"/>
          <p:cNvSpPr/>
          <p:nvPr/>
        </p:nvSpPr>
        <p:spPr>
          <a:xfrm>
            <a:off x="4114800" y="5791200"/>
            <a:ext cx="838200" cy="762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 Diagonal Corner Rectangle 22"/>
          <p:cNvSpPr/>
          <p:nvPr/>
        </p:nvSpPr>
        <p:spPr>
          <a:xfrm>
            <a:off x="5181600" y="5791200"/>
            <a:ext cx="762000" cy="762000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 Diagonal Corner Rectangle 23"/>
          <p:cNvSpPr/>
          <p:nvPr/>
        </p:nvSpPr>
        <p:spPr>
          <a:xfrm>
            <a:off x="6248400" y="5791200"/>
            <a:ext cx="838200" cy="762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Plus 24"/>
          <p:cNvSpPr/>
          <p:nvPr/>
        </p:nvSpPr>
        <p:spPr>
          <a:xfrm>
            <a:off x="2971800" y="5791200"/>
            <a:ext cx="914400" cy="762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qual 25"/>
          <p:cNvSpPr/>
          <p:nvPr/>
        </p:nvSpPr>
        <p:spPr>
          <a:xfrm>
            <a:off x="5257800" y="5715000"/>
            <a:ext cx="685800" cy="838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09800" y="1600200"/>
            <a:ext cx="5867400" cy="3657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প্রথম শ্রেণির গণিত বইয়ের ৩৭পৃষ্ঠা বের মিলিয়ে নিই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981200" y="228600"/>
            <a:ext cx="5257800" cy="1447800"/>
          </a:xfrm>
          <a:prstGeom prst="flowChartPunchedTap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5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033587"/>
            <a:ext cx="919163" cy="12430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 descr="5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033587"/>
            <a:ext cx="919163" cy="12430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4" descr="5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057400"/>
            <a:ext cx="919163" cy="12430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5" descr="5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081213"/>
            <a:ext cx="919163" cy="12430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6" descr="5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081213"/>
            <a:ext cx="919163" cy="12430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Equal 8"/>
          <p:cNvSpPr/>
          <p:nvPr/>
        </p:nvSpPr>
        <p:spPr>
          <a:xfrm>
            <a:off x="7086600" y="1981200"/>
            <a:ext cx="838200" cy="1219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Plus 9"/>
          <p:cNvSpPr/>
          <p:nvPr/>
        </p:nvSpPr>
        <p:spPr>
          <a:xfrm>
            <a:off x="4114800" y="2057400"/>
            <a:ext cx="762000" cy="1066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924800" y="1905000"/>
            <a:ext cx="990600" cy="1295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৫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2409826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36576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5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505200"/>
            <a:ext cx="914400" cy="12757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7" name="Picture 16" descr="5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505200"/>
            <a:ext cx="914400" cy="12757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8" name="Picture 17" descr="5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505200"/>
            <a:ext cx="914400" cy="12757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9" name="Picture 18" descr="5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505200"/>
            <a:ext cx="914400" cy="12757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0" name="Plus 19"/>
          <p:cNvSpPr/>
          <p:nvPr/>
        </p:nvSpPr>
        <p:spPr>
          <a:xfrm>
            <a:off x="3276600" y="3505200"/>
            <a:ext cx="990600" cy="1295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qual 20"/>
          <p:cNvSpPr/>
          <p:nvPr/>
        </p:nvSpPr>
        <p:spPr>
          <a:xfrm>
            <a:off x="6858000" y="3581400"/>
            <a:ext cx="914400" cy="1219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848600" y="3505200"/>
            <a:ext cx="914400" cy="1371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৪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5334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3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5257800"/>
            <a:ext cx="1390879" cy="1066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5" name="Picture 24" descr="3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5257800"/>
            <a:ext cx="1390879" cy="1066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6" name="Picture 25" descr="3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257800"/>
            <a:ext cx="1390879" cy="1066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27" name="Plus 26"/>
          <p:cNvSpPr/>
          <p:nvPr/>
        </p:nvSpPr>
        <p:spPr>
          <a:xfrm>
            <a:off x="3886200" y="5257800"/>
            <a:ext cx="914400" cy="1066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qual 27"/>
          <p:cNvSpPr/>
          <p:nvPr/>
        </p:nvSpPr>
        <p:spPr>
          <a:xfrm>
            <a:off x="6477000" y="5257800"/>
            <a:ext cx="1066800" cy="1066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696200" y="5181600"/>
            <a:ext cx="914400" cy="1295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133600" y="152400"/>
            <a:ext cx="5029200" cy="1371600"/>
          </a:xfrm>
          <a:prstGeom prst="round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1676400"/>
            <a:ext cx="6629400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ছবি গণনা করে সং খ্যায় লেখে নিয়ে আসবে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5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667000"/>
            <a:ext cx="914400" cy="8382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4" name="Picture 13" descr="5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4800600"/>
            <a:ext cx="862939" cy="9143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5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667000"/>
            <a:ext cx="990600" cy="85890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9" name="Picture 18" descr="5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667000"/>
            <a:ext cx="990600" cy="85890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20" name="Picture 19" descr="5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646294"/>
            <a:ext cx="990600" cy="85890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21" name="Picture 20" descr="5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2646294"/>
            <a:ext cx="990600" cy="85890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22" name="Picture 21" descr="5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4800600"/>
            <a:ext cx="862939" cy="9143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 descr="5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061" y="4800600"/>
            <a:ext cx="862939" cy="9143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 descr="5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2667000"/>
            <a:ext cx="914400" cy="8382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5" name="Rounded Rectangle 24"/>
          <p:cNvSpPr/>
          <p:nvPr/>
        </p:nvSpPr>
        <p:spPr>
          <a:xfrm>
            <a:off x="1524000" y="3810000"/>
            <a:ext cx="11430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858000" y="3657600"/>
            <a:ext cx="1143000" cy="685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267200" y="5943600"/>
            <a:ext cx="1371600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295400" y="381000"/>
            <a:ext cx="6629400" cy="2133600"/>
          </a:xfrm>
          <a:prstGeom prst="flowChartPunchedTap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পরিচিতি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819400"/>
            <a:ext cx="6629400" cy="3139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খালেদা </a:t>
            </a:r>
          </a:p>
          <a:p>
            <a:pPr algn="ctr"/>
            <a:r>
              <a:rPr lang="bn-IN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IN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তেতুলিয়া , পঞ্চগড় 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5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295400"/>
            <a:ext cx="5410200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81400" y="4495800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62000"/>
            <a:ext cx="4939553" cy="5791200"/>
          </a:xfrm>
          <a:prstGeom prst="rect">
            <a:avLst/>
          </a:prstGeom>
        </p:spPr>
      </p:pic>
      <p:pic>
        <p:nvPicPr>
          <p:cNvPr id="3" name="Picture 2" descr="5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048000"/>
            <a:ext cx="895349" cy="11531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5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743200"/>
            <a:ext cx="895349" cy="11531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5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124200"/>
            <a:ext cx="895349" cy="11531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5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895600"/>
            <a:ext cx="895349" cy="11531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5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43200"/>
            <a:ext cx="887506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5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133600"/>
            <a:ext cx="895349" cy="11531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0151 0.42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00104 0.39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02395 0.471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5257800" cy="5595457"/>
          </a:xfrm>
          <a:prstGeom prst="rect">
            <a:avLst/>
          </a:prstGeom>
        </p:spPr>
      </p:pic>
      <p:pic>
        <p:nvPicPr>
          <p:cNvPr id="3" name="Picture 2" descr="52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905000"/>
            <a:ext cx="1295400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52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905000"/>
            <a:ext cx="1295400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52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762000"/>
            <a:ext cx="1295400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52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838200"/>
            <a:ext cx="1295400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52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05000"/>
            <a:ext cx="1295400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52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524000"/>
            <a:ext cx="1295400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4875 0.16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47083 0.422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5625 0.433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" y="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62917 0.333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7375 0.366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" y="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112E-17 L 0.40417 0.144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8600" y="228600"/>
            <a:ext cx="5105400" cy="2057400"/>
            <a:chOff x="304800" y="0"/>
            <a:chExt cx="5105400" cy="2057400"/>
          </a:xfrm>
        </p:grpSpPr>
        <p:sp>
          <p:nvSpPr>
            <p:cNvPr id="9" name="Rectangle 8"/>
            <p:cNvSpPr/>
            <p:nvPr/>
          </p:nvSpPr>
          <p:spPr>
            <a:xfrm>
              <a:off x="304800" y="0"/>
              <a:ext cx="5105400" cy="20574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2" name="Picture 1" descr="9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" y="609600"/>
              <a:ext cx="1219200" cy="1099930"/>
            </a:xfrm>
            <a:prstGeom prst="rect">
              <a:avLst/>
            </a:prstGeom>
          </p:spPr>
        </p:pic>
        <p:pic>
          <p:nvPicPr>
            <p:cNvPr id="3" name="Picture 2" descr="9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4600" y="609600"/>
              <a:ext cx="1219200" cy="1099930"/>
            </a:xfrm>
            <a:prstGeom prst="rect">
              <a:avLst/>
            </a:prstGeom>
          </p:spPr>
        </p:pic>
        <p:pic>
          <p:nvPicPr>
            <p:cNvPr id="4" name="Picture 3" descr="9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4800" y="609600"/>
              <a:ext cx="1219200" cy="109993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5486400" y="304800"/>
            <a:ext cx="3657600" cy="1862048"/>
            <a:chOff x="5486400" y="304801"/>
            <a:chExt cx="3657600" cy="1862048"/>
          </a:xfrm>
        </p:grpSpPr>
        <p:sp>
          <p:nvSpPr>
            <p:cNvPr id="12" name="TextBox 11"/>
            <p:cNvSpPr txBox="1"/>
            <p:nvPr/>
          </p:nvSpPr>
          <p:spPr>
            <a:xfrm>
              <a:off x="5486400" y="304801"/>
              <a:ext cx="3657600" cy="186204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US" sz="115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 descr="9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00" y="685800"/>
              <a:ext cx="1219200" cy="1099930"/>
            </a:xfrm>
            <a:prstGeom prst="rect">
              <a:avLst/>
            </a:prstGeom>
          </p:spPr>
        </p:pic>
        <p:pic>
          <p:nvPicPr>
            <p:cNvPr id="8" name="Picture 7" descr="9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67400" y="685800"/>
              <a:ext cx="1219200" cy="109993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676400" y="0"/>
            <a:ext cx="5791200" cy="2438400"/>
          </a:xfrm>
          <a:prstGeom prst="horizontalScroll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পরিচিতি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590800"/>
            <a:ext cx="5638800" cy="415498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প্রথম </a:t>
            </a:r>
          </a:p>
          <a:p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গণিত </a:t>
            </a:r>
          </a:p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যোগের ধারণা </a:t>
            </a:r>
          </a:p>
          <a:p>
            <a:r>
              <a:rPr lang="bn-IN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যোগ </a:t>
            </a:r>
          </a:p>
          <a:p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৪০ মিনিট </a:t>
            </a:r>
          </a:p>
          <a:p>
            <a: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/১/২০২০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1828800" y="304800"/>
            <a:ext cx="5105400" cy="2362200"/>
          </a:xfrm>
          <a:prstGeom prst="plaque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7432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৯.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একএিত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গুচ্ছ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40386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৯.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উপকরনের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প্রতীকের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54102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৯.১.৩(+)   (ও )=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09800"/>
            <a:ext cx="685800" cy="152399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 descr="5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09800"/>
            <a:ext cx="685800" cy="152399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Picture 8" descr="5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09800"/>
            <a:ext cx="685800" cy="152399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Picture 9" descr="5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2209800"/>
            <a:ext cx="685800" cy="152399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Picture 10" descr="5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2209800"/>
            <a:ext cx="685800" cy="1523999"/>
          </a:xfrm>
          <a:prstGeom prst="rect">
            <a:avLst/>
          </a:prstGeom>
          <a:ln>
            <a:solidFill>
              <a:srgbClr val="002060"/>
            </a:solidFill>
          </a:ln>
        </p:spPr>
      </p:pic>
      <p:grpSp>
        <p:nvGrpSpPr>
          <p:cNvPr id="18" name="Group 17"/>
          <p:cNvGrpSpPr/>
          <p:nvPr/>
        </p:nvGrpSpPr>
        <p:grpSpPr>
          <a:xfrm>
            <a:off x="0" y="0"/>
            <a:ext cx="2143125" cy="2057400"/>
            <a:chOff x="304800" y="0"/>
            <a:chExt cx="2143125" cy="2047220"/>
          </a:xfrm>
        </p:grpSpPr>
        <p:pic>
          <p:nvPicPr>
            <p:cNvPr id="13" name="Picture 12" descr="55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0"/>
              <a:ext cx="2143125" cy="199072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990600" y="1524000"/>
              <a:ext cx="990600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লিমা</a:t>
              </a:r>
              <a:r>
                <a:rPr lang="en-US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endPara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162800" y="1"/>
            <a:ext cx="1762125" cy="2057400"/>
            <a:chOff x="7162800" y="1"/>
            <a:chExt cx="1762125" cy="2057400"/>
          </a:xfrm>
        </p:grpSpPr>
        <p:pic>
          <p:nvPicPr>
            <p:cNvPr id="12" name="Picture 11" descr="550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62800" y="1"/>
              <a:ext cx="1762125" cy="2057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7467600" y="1524000"/>
              <a:ext cx="1066800" cy="461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রাজু </a:t>
              </a:r>
              <a:endPara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667000" y="381000"/>
            <a:ext cx="373380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লিমা এনেছে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 ফুল। রাজু এনেছে দুইটি ফুল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5400" y="3810000"/>
            <a:ext cx="6019800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লিমা এবং রাজু কতগুলো ফুল এনেছে গণনা করি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5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209800"/>
            <a:ext cx="685800" cy="152399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505200"/>
            <a:ext cx="7696200" cy="1752600"/>
          </a:xfrm>
          <a:prstGeom prst="rect">
            <a:avLst/>
          </a:prstGeom>
        </p:spPr>
      </p:pic>
      <p:pic>
        <p:nvPicPr>
          <p:cNvPr id="2" name="Picture 1" descr="5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762000"/>
            <a:ext cx="533400" cy="167639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 descr="5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762000"/>
            <a:ext cx="533400" cy="167639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Picture 8" descr="5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762000"/>
            <a:ext cx="533400" cy="167639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Picture 9" descr="5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685800"/>
            <a:ext cx="533400" cy="167639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Picture 10" descr="5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685800"/>
            <a:ext cx="533400" cy="167639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371600" y="5715000"/>
            <a:ext cx="69342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  টি ও ২টি একসাথে রাখলে ৬  টি হয় ।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5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62000"/>
            <a:ext cx="533400" cy="167639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-2.22222E-6 L -0.17083 0.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7777 L 0.14167 0.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11111 L -0.20416 0.28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0.07777 L 0.16666 0.3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-0.11111 L 0.16667 0.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-0.11111 L 0.17916 0.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us 1"/>
          <p:cNvSpPr/>
          <p:nvPr/>
        </p:nvSpPr>
        <p:spPr>
          <a:xfrm>
            <a:off x="2438400" y="2057400"/>
            <a:ext cx="1219200" cy="1066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qual 2"/>
          <p:cNvSpPr/>
          <p:nvPr/>
        </p:nvSpPr>
        <p:spPr>
          <a:xfrm>
            <a:off x="5410200" y="2133600"/>
            <a:ext cx="990600" cy="762000"/>
          </a:xfrm>
          <a:prstGeom prst="mathEqua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133600"/>
            <a:ext cx="914400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 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2133600"/>
            <a:ext cx="914400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/>
              <a:t>২ 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2133600"/>
            <a:ext cx="914400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/>
              <a:t>৬ </a:t>
            </a:r>
            <a:endParaRPr lang="en-US" sz="4800" dirty="0"/>
          </a:p>
        </p:txBody>
      </p:sp>
      <p:sp>
        <p:nvSpPr>
          <p:cNvPr id="7" name="Plus 6"/>
          <p:cNvSpPr/>
          <p:nvPr/>
        </p:nvSpPr>
        <p:spPr>
          <a:xfrm>
            <a:off x="1600200" y="4267200"/>
            <a:ext cx="1295400" cy="1066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0" y="4495800"/>
            <a:ext cx="4038600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এই চিহ্ন টি যোগ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5791200"/>
            <a:ext cx="5562600" cy="830997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যোগ মানে একখানে করা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43000" y="762000"/>
            <a:ext cx="6477000" cy="914400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আমরা গাণিতিকভাবে লিখি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362200" y="914400"/>
            <a:ext cx="5410200" cy="2133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পাঠের শিরোনাম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3733800" y="3200400"/>
            <a:ext cx="2590800" cy="9906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যোগ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00200" y="4419600"/>
            <a:ext cx="7162800" cy="838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জানবো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743200" y="1219200"/>
            <a:ext cx="3505200" cy="17526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বাস্তব পর্যায়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76400" y="3886200"/>
            <a:ext cx="60198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বাস্তবে আপেল, বল, কলা দিয়ে  যোগের ধারণা দিবো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216</Words>
  <Application>Microsoft Office PowerPoint</Application>
  <PresentationFormat>On-screen Show (4:3)</PresentationFormat>
  <Paragraphs>86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DPE</dc:creator>
  <cp:lastModifiedBy>DPE</cp:lastModifiedBy>
  <cp:revision>107</cp:revision>
  <dcterms:created xsi:type="dcterms:W3CDTF">2006-08-16T00:00:00Z</dcterms:created>
  <dcterms:modified xsi:type="dcterms:W3CDTF">2020-01-13T03:44:04Z</dcterms:modified>
</cp:coreProperties>
</file>