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5" r:id="rId10"/>
    <p:sldId id="282" r:id="rId11"/>
    <p:sldId id="280" r:id="rId12"/>
    <p:sldId id="264" r:id="rId13"/>
    <p:sldId id="262" r:id="rId14"/>
    <p:sldId id="26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8" autoAdjust="0"/>
    <p:restoredTop sz="87097" autoAdjust="0"/>
  </p:normalViewPr>
  <p:slideViewPr>
    <p:cSldViewPr>
      <p:cViewPr>
        <p:scale>
          <a:sx n="75" d="100"/>
          <a:sy n="75" d="100"/>
        </p:scale>
        <p:origin x="-1158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0B86F-AF66-430C-A0DD-23D4DD99634C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15F83-2E4F-40F5-8BB5-39704E21C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5F83-2E4F-40F5-8BB5-39704E21C5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13-Jan-20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934" y="0"/>
            <a:ext cx="4572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lal 78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868" y="1776412"/>
            <a:ext cx="5676132" cy="409098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-10-31_6_962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4770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152400"/>
            <a:ext cx="3657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বঙ্গোপসাগর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33400" y="5105400"/>
            <a:ext cx="8382000" cy="1384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বর্ষাকালে  দক্ষিণে অবস্থিত বঙ্গোপসাগর থেকে জলীয় বাষ্প নিয়ে মৌসুমী বায়ু বাংলাদেশের উপর দিয়ে বয়ে যায় বলে এসময় দেশে প্রচুর বৃষ্টিপাত হয় ।এসময় দেশে বছরে গড়ে ২০৩ সেন্টিমিটার বৃষ্টি হয়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ize_1390392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4095750" cy="3581400"/>
          </a:xfrm>
          <a:prstGeom prst="rect">
            <a:avLst/>
          </a:prstGeom>
        </p:spPr>
      </p:pic>
      <p:pic>
        <p:nvPicPr>
          <p:cNvPr id="3" name="Picture 2" descr="Hf_inner_5_banglanews24_8596335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071770"/>
            <a:ext cx="3429000" cy="3652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0"/>
            <a:ext cx="3276600" cy="9233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শীতকাল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876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নভেম্বর থেকে ফেব্রুয়ারি মাস পর্যন্ত বাংলাদেশে শীত ঋতু স্থায়ী হয় । পৌষ ওমাঘ এ দুই মাস শীতকাল। দেশের উত্তর অঞ্চলে বেশি শীত পড়ে । জানুয়ারিমাসে তাপমাত্রা সবচেয়ে কম থাকে বলে জানুয়ারি মাসকে শীতলতম মাস বলে । এ সময় গড় তাপমাত্রা প্রায় ১৮ ডিগ্রীসেলসিয়াস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41148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পাঠ্য বইয়ের সংযোগ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irob p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6553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3505200" cy="83099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162800" cy="2800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-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গ্রীষ্মকাল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সম্পর্কে লিখবে</a:t>
            </a:r>
          </a:p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বর্ষাকাল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সম্পর্কে লিখবে </a:t>
            </a:r>
          </a:p>
          <a:p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শীতকাল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সম্পর্কে লিখবে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6324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43000" y="22860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সঠিক শব্দ দিয়ে শূন্যস্থান পূরণ কর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ক) এপ্রিল-মে মাসে হওয়া ঝড়কে বলে............।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657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উত্তরঃকালবৈশাখী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572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প্রশ্নটির উত্তর দাও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গ্রীষ্ম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ঋতুতে আমাদের দেশের জলবায়ু কেমন থাকে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5486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1A0F58-3267-4F48-95E7-4512F59AA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95" y="2133600"/>
            <a:ext cx="4840809" cy="4025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81000"/>
            <a:ext cx="60198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7467600" cy="3231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প্রদীপ বাড়ৈ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৯৬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কলিগ্রাম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মুকসুদপুর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গোপালগঞ্জ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33400"/>
            <a:ext cx="3733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 পরিচয়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8305800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 শিরোনামঃআমাদের বাংলাদেশ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জলবায়ু (গ্রীষ্মকাল , বর্ষাকাল ,শীতকাল )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4800600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153400" cy="1077218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বাংলাদেশের জলবায়ুর সংক্ষিপ্ত র্বণনা দিতে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999" y="408585"/>
            <a:ext cx="3505200" cy="1725015"/>
          </a:xfrm>
          <a:prstGeom prst="rect">
            <a:avLst/>
          </a:prstGeom>
        </p:spPr>
      </p:pic>
      <p:pic>
        <p:nvPicPr>
          <p:cNvPr id="4" name="Picture 3" descr="Krishnoch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343400"/>
            <a:ext cx="3810000" cy="1981200"/>
          </a:xfrm>
          <a:prstGeom prst="rect">
            <a:avLst/>
          </a:prstGeom>
        </p:spPr>
      </p:pic>
      <p:pic>
        <p:nvPicPr>
          <p:cNvPr id="5" name="Picture 4" descr="5218a01fb3d9a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84" y="2133600"/>
            <a:ext cx="3640015" cy="2133600"/>
          </a:xfrm>
          <a:prstGeom prst="rect">
            <a:avLst/>
          </a:prstGeom>
        </p:spPr>
      </p:pic>
      <p:pic>
        <p:nvPicPr>
          <p:cNvPr id="6" name="Picture 5" descr="Aus-incentive-06.03-(2)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2438400"/>
            <a:ext cx="3733800" cy="1828800"/>
          </a:xfrm>
          <a:prstGeom prst="rect">
            <a:avLst/>
          </a:prstGeom>
        </p:spPr>
      </p:pic>
      <p:pic>
        <p:nvPicPr>
          <p:cNvPr id="7" name="Picture 6" descr="Shyry_1419166231_1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84" y="4343400"/>
            <a:ext cx="3640016" cy="1981200"/>
          </a:xfrm>
          <a:prstGeom prst="rect">
            <a:avLst/>
          </a:prstGeom>
        </p:spPr>
      </p:pic>
      <p:pic>
        <p:nvPicPr>
          <p:cNvPr id="8" name="Picture 7" descr="140087318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85" y="408585"/>
            <a:ext cx="364001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441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610600" cy="11387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                    আজকের পাঠঃ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বাংলাদেশের  জলবায়ু (গ্রীষ্মকাল ,বর্ষাকাল,শীতকাল 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7_54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1"/>
            <a:ext cx="4724400" cy="2971800"/>
          </a:xfrm>
          <a:prstGeom prst="rect">
            <a:avLst/>
          </a:prstGeom>
        </p:spPr>
      </p:pic>
      <p:pic>
        <p:nvPicPr>
          <p:cNvPr id="3" name="Picture 2" descr="Mangoshobshomoycomjpg_2015-06-15_18 07 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43000"/>
            <a:ext cx="3813483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0"/>
            <a:ext cx="2209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গ্রীষ্মকাল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মার্চ থেকে মে মাস পর্যন্ত গ্রীষ্মকাল। বাংলা বৈশাখ ওজৈষ্ঠ্যে এদুই মাস গ্রীষ্মকাল। এ সময় বেশ গরম পড়ে। তাপমাত্রা ৩৫ ডিগ্রী সেলসিয়াস পর্যন্ত হয় । এপ্রিল মাসে সবচেয়ে বেশি গরম পড়ে ।এটি বছরের সবচেয়ে উষ্ণ মাস।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sak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3886200" cy="4286250"/>
          </a:xfrm>
          <a:prstGeom prst="rect">
            <a:avLst/>
          </a:prstGeom>
        </p:spPr>
      </p:pic>
      <p:pic>
        <p:nvPicPr>
          <p:cNvPr id="3" name="Picture 2" descr="Kalboyshakhe20150406131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95400"/>
            <a:ext cx="35052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0"/>
            <a:ext cx="4191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কালবৈশাখী ঝড়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00200" y="5943600"/>
            <a:ext cx="1181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এপ্রিল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মে মাসে ঝড় বৃষ্টি হয়। একে বলে কালবৈশাখী।ঝড়ে প্রচুর ক্ষতি হয়।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st ashar_70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495800" cy="4800600"/>
          </a:xfrm>
          <a:prstGeom prst="rect">
            <a:avLst/>
          </a:prstGeom>
        </p:spPr>
      </p:pic>
      <p:pic>
        <p:nvPicPr>
          <p:cNvPr id="9" name="Picture 8" descr="51d1ac97cc164-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143000"/>
            <a:ext cx="4038600" cy="464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8" name="TextBox 16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1" name="TextBox 180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3886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3886200" y="381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3200400" y="0"/>
            <a:ext cx="2286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295400" y="632460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0" y="609036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জুন থেকে অক্টোবর মাস পর্যন্ত বর্ষাকাল। বাংলা আষাঢ় ওশ্রাবণ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 দুই মাস বর্ষাকাল।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642</TotalTime>
  <Words>277</Words>
  <Application>Microsoft Office PowerPoint</Application>
  <PresentationFormat>On-screen Show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Nurat</dc:creator>
  <cp:lastModifiedBy>School PC</cp:lastModifiedBy>
  <cp:revision>96</cp:revision>
  <dcterms:created xsi:type="dcterms:W3CDTF">2006-08-16T00:00:00Z</dcterms:created>
  <dcterms:modified xsi:type="dcterms:W3CDTF">2020-01-13T09:03:24Z</dcterms:modified>
</cp:coreProperties>
</file>