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71" r:id="rId13"/>
    <p:sldId id="273" r:id="rId14"/>
    <p:sldId id="274" r:id="rId15"/>
    <p:sldId id="275" r:id="rId16"/>
    <p:sldId id="269" r:id="rId17"/>
    <p:sldId id="284" r:id="rId18"/>
    <p:sldId id="281" r:id="rId19"/>
    <p:sldId id="265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 varScale="1">
        <p:scale>
          <a:sx n="65" d="100"/>
          <a:sy n="65" d="100"/>
        </p:scale>
        <p:origin x="-16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3CF61-DB95-4CEA-802A-0E5C50891A9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A64239-EF96-4411-AC37-2A01204D0CB0}" type="pres">
      <dgm:prSet presAssocID="{1743CF61-DB95-4CEA-802A-0E5C50891A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CFE9209-6C2B-4371-AC41-CD7AA6E68198}" type="presOf" srcId="{1743CF61-DB95-4CEA-802A-0E5C50891A98}" destId="{D4A64239-EF96-4411-AC37-2A01204D0CB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60192-570A-42C5-9B0B-BA2081B3515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DF1D98-917A-4796-BA02-53162908B3C4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476E3DE-4FC6-4C5F-9766-32AE0A7576AD}" type="parTrans" cxnId="{57050A38-42F3-4669-B4EE-FB8EA1180372}">
      <dgm:prSet/>
      <dgm:spPr/>
      <dgm:t>
        <a:bodyPr/>
        <a:lstStyle/>
        <a:p>
          <a:endParaRPr lang="en-US"/>
        </a:p>
      </dgm:t>
    </dgm:pt>
    <dgm:pt modelId="{EE099D2A-2DC6-463E-9B05-0D26A9DD4AF8}" type="sibTrans" cxnId="{57050A38-42F3-4669-B4EE-FB8EA1180372}">
      <dgm:prSet/>
      <dgm:spPr/>
      <dgm:t>
        <a:bodyPr/>
        <a:lstStyle/>
        <a:p>
          <a:endParaRPr lang="en-US"/>
        </a:p>
      </dgm:t>
    </dgm:pt>
    <dgm:pt modelId="{B2767026-199D-4392-8406-ED4C4B6F4B83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জন্ম</a:t>
          </a:r>
          <a:endParaRPr lang="en-US" sz="3600" dirty="0" smtClean="0">
            <a:latin typeface="NikoshBAN" pitchFamily="2" charset="0"/>
            <a:cs typeface="NikoshBAN" pitchFamily="2" charset="0"/>
          </a:endParaRPr>
        </a:p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৯ই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ডিসেম্বর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১৮৮০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খিৃস্টাব্দ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রংপুর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জেলা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17118ACB-FBDB-48B0-B236-B6C3146B2730}" type="parTrans" cxnId="{659C739A-1892-473A-95B2-C5E5874129E4}">
      <dgm:prSet/>
      <dgm:spPr/>
      <dgm:t>
        <a:bodyPr/>
        <a:lstStyle/>
        <a:p>
          <a:endParaRPr lang="en-US"/>
        </a:p>
      </dgm:t>
    </dgm:pt>
    <dgm:pt modelId="{2F9E6FCA-9E8A-4D55-BA45-5B37DB85BA51}" type="sibTrans" cxnId="{659C739A-1892-473A-95B2-C5E5874129E4}">
      <dgm:prSet/>
      <dgm:spPr/>
      <dgm:t>
        <a:bodyPr/>
        <a:lstStyle/>
        <a:p>
          <a:endParaRPr lang="en-US"/>
        </a:p>
      </dgm:t>
    </dgm:pt>
    <dgm:pt modelId="{DD93AE48-BA9F-478F-A0E3-3D8921EAFA1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স্বামী</a:t>
          </a:r>
          <a:endParaRPr lang="en-US" sz="3600" dirty="0" smtClean="0">
            <a:latin typeface="NikoshBAN" pitchFamily="2" charset="0"/>
            <a:cs typeface="NikoshBAN" pitchFamily="2" charset="0"/>
          </a:endParaRPr>
        </a:p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সৈয়দ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সাখাওয়াত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হোসেন</a:t>
          </a:r>
          <a:r>
            <a:rPr lang="en-US" sz="3600" dirty="0" smtClean="0"/>
            <a:t> </a:t>
          </a:r>
          <a:endParaRPr lang="en-US" sz="3600" dirty="0"/>
        </a:p>
      </dgm:t>
    </dgm:pt>
    <dgm:pt modelId="{4F07194A-1B8D-4FA7-8F4E-4A415B89C84A}" type="parTrans" cxnId="{44DD0CE0-805B-4149-87F2-53528BD5BEE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FCDACEA-7C99-4ACB-AF8E-CC9A42037138}" type="sibTrans" cxnId="{44DD0CE0-805B-4149-87F2-53528BD5BEE9}">
      <dgm:prSet/>
      <dgm:spPr/>
      <dgm:t>
        <a:bodyPr/>
        <a:lstStyle/>
        <a:p>
          <a:endParaRPr lang="en-US"/>
        </a:p>
      </dgm:t>
    </dgm:pt>
    <dgm:pt modelId="{66B250B7-3F82-4038-BD88-00299D9ABFFE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মৃত্যু</a:t>
          </a:r>
          <a:endParaRPr lang="en-US" sz="3600" dirty="0" smtClean="0">
            <a:latin typeface="NikoshBAN" pitchFamily="2" charset="0"/>
            <a:cs typeface="NikoshBAN" pitchFamily="2" charset="0"/>
          </a:endParaRPr>
        </a:p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৯ই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ডিসেম্বর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১৯৩২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খিৃস্টাব্দ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D6FDB5A0-3EBB-4674-BE0F-E197BC5DC2C4}" type="parTrans" cxnId="{B5E59942-0415-4F71-9445-33B86581B023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/>
        </a:p>
      </dgm:t>
    </dgm:pt>
    <dgm:pt modelId="{EC538EC8-44D4-42C8-BEF7-626D6D3FB1E0}" type="sibTrans" cxnId="{B5E59942-0415-4F71-9445-33B86581B023}">
      <dgm:prSet/>
      <dgm:spPr/>
      <dgm:t>
        <a:bodyPr/>
        <a:lstStyle/>
        <a:p>
          <a:endParaRPr lang="en-US"/>
        </a:p>
      </dgm:t>
    </dgm:pt>
    <dgm:pt modelId="{79539001-DB2B-4310-9B4C-DE13650209D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পিতা</a:t>
          </a:r>
          <a:endParaRPr lang="en-US" sz="3600" dirty="0" smtClean="0">
            <a:latin typeface="NikoshBAN" pitchFamily="2" charset="0"/>
            <a:cs typeface="NikoshBAN" pitchFamily="2" charset="0"/>
          </a:endParaRPr>
        </a:p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জহীরুদ্দিন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মোহাম্মদ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আবু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আলী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হায়দার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সাবের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25B1032-9951-4D8F-A3B0-52DB3713E82A}" type="parTrans" cxnId="{EC75572C-FB2A-43C7-9226-5284A55FAA28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BCE3A30A-1F62-4A9C-8663-B810230A5B46}" type="sibTrans" cxnId="{EC75572C-FB2A-43C7-9226-5284A55FAA28}">
      <dgm:prSet/>
      <dgm:spPr/>
      <dgm:t>
        <a:bodyPr/>
        <a:lstStyle/>
        <a:p>
          <a:endParaRPr lang="en-US"/>
        </a:p>
      </dgm:t>
    </dgm:pt>
    <dgm:pt modelId="{2E03D52F-5594-4FDD-BA48-3EE3D8C8090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গ্রন্থ</a:t>
          </a:r>
          <a:endParaRPr lang="en-US" sz="3600" dirty="0" smtClean="0">
            <a:latin typeface="NikoshBAN" pitchFamily="2" charset="0"/>
            <a:cs typeface="NikoshBAN" pitchFamily="2" charset="0"/>
          </a:endParaRPr>
        </a:p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পদ্মরাগ,অবরোধ-বাসিনী,মতিচুর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সুলতানার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স্বপ্ন</a:t>
          </a:r>
          <a:endParaRPr lang="en-US" sz="3600" dirty="0" smtClean="0">
            <a:latin typeface="NikoshBAN" pitchFamily="2" charset="0"/>
            <a:cs typeface="NikoshBAN" pitchFamily="2" charset="0"/>
          </a:endParaRPr>
        </a:p>
      </dgm:t>
    </dgm:pt>
    <dgm:pt modelId="{0C48DFDE-1D93-4D5C-A15C-E3B1B9F1BEA3}" type="parTrans" cxnId="{6234F4CD-11E3-45A2-9409-6E49DBE359EE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C3753030-A59F-4FAA-B58C-81DB368D759D}" type="sibTrans" cxnId="{6234F4CD-11E3-45A2-9409-6E49DBE359EE}">
      <dgm:prSet/>
      <dgm:spPr/>
      <dgm:t>
        <a:bodyPr/>
        <a:lstStyle/>
        <a:p>
          <a:endParaRPr lang="en-US"/>
        </a:p>
      </dgm:t>
    </dgm:pt>
    <dgm:pt modelId="{58F24E42-DC02-4375-A551-BD801E3CE47B}" type="pres">
      <dgm:prSet presAssocID="{79B60192-570A-42C5-9B0B-BA2081B351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2C117F-F2E4-46A5-881E-10C06C8A6A8E}" type="pres">
      <dgm:prSet presAssocID="{E5DF1D98-917A-4796-BA02-53162908B3C4}" presName="centerShape" presStyleLbl="node0" presStyleIdx="0" presStyleCnt="1" custScaleX="130864" custScaleY="122325" custLinFactNeighborX="2152" custLinFactNeighborY="5814"/>
      <dgm:spPr/>
      <dgm:t>
        <a:bodyPr/>
        <a:lstStyle/>
        <a:p>
          <a:endParaRPr lang="en-US"/>
        </a:p>
      </dgm:t>
    </dgm:pt>
    <dgm:pt modelId="{A5478A6A-65E5-4565-A4BE-FAC4B274F6E1}" type="pres">
      <dgm:prSet presAssocID="{17118ACB-FBDB-48B0-B236-B6C3146B273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191D955-BABF-4C94-B16F-D0696B1CA9A3}" type="pres">
      <dgm:prSet presAssocID="{17118ACB-FBDB-48B0-B236-B6C3146B273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499E32F-C8C7-4760-99DC-44B0795F6380}" type="pres">
      <dgm:prSet presAssocID="{B2767026-199D-4392-8406-ED4C4B6F4B83}" presName="node" presStyleLbl="node1" presStyleIdx="0" presStyleCnt="5" custScaleX="171380" custScaleY="124667" custRadScaleRad="88470" custRadScaleInc="12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82302-A222-424F-BB43-F1DF2CC8CA95}" type="pres">
      <dgm:prSet presAssocID="{025B1032-9951-4D8F-A3B0-52DB3713E82A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D69A56E-03AC-4C06-AD06-1998030F87A6}" type="pres">
      <dgm:prSet presAssocID="{025B1032-9951-4D8F-A3B0-52DB3713E82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617C5B0-997B-4E75-99A5-FC0E28A8321B}" type="pres">
      <dgm:prSet presAssocID="{79539001-DB2B-4310-9B4C-DE13650209D5}" presName="node" presStyleLbl="node1" presStyleIdx="1" presStyleCnt="5" custScaleX="162876" custScaleY="144126" custRadScaleRad="117060" custRadScaleInc="8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18925-0DD3-4DA2-8879-1A8AB081FDF6}" type="pres">
      <dgm:prSet presAssocID="{4F07194A-1B8D-4FA7-8F4E-4A415B89C84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79151DE6-FE5E-48C8-B7A5-A8C8CAC441D5}" type="pres">
      <dgm:prSet presAssocID="{4F07194A-1B8D-4FA7-8F4E-4A415B89C84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A72DA18-35CA-422A-9958-C03FF9AF37F3}" type="pres">
      <dgm:prSet presAssocID="{DD93AE48-BA9F-478F-A0E3-3D8921EAFA10}" presName="node" presStyleLbl="node1" presStyleIdx="2" presStyleCnt="5" custScaleX="176505" custScaleY="121068" custRadScaleRad="121657" custRadScaleInc="-47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F1CED-172D-4CBA-B037-9D7A69EEE233}" type="pres">
      <dgm:prSet presAssocID="{0C48DFDE-1D93-4D5C-A15C-E3B1B9F1BEA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DAC86303-834B-435B-95E5-833E12268958}" type="pres">
      <dgm:prSet presAssocID="{0C48DFDE-1D93-4D5C-A15C-E3B1B9F1BEA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D8174D1-2AB7-4EF2-B6EF-CDC342321099}" type="pres">
      <dgm:prSet presAssocID="{2E03D52F-5594-4FDD-BA48-3EE3D8C80903}" presName="node" presStyleLbl="node1" presStyleIdx="3" presStyleCnt="5" custScaleX="184195" custScaleY="147629" custRadScaleRad="122308" custRadScaleInc="56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9EC1F-EF68-4184-9656-9DDA260EAAF4}" type="pres">
      <dgm:prSet presAssocID="{D6FDB5A0-3EBB-4674-BE0F-E197BC5DC2C4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1BCB43F-D33E-46CE-907F-F6A1DAD20D72}" type="pres">
      <dgm:prSet presAssocID="{D6FDB5A0-3EBB-4674-BE0F-E197BC5DC2C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D8361A0-A79D-4A07-9F46-8924085B5A83}" type="pres">
      <dgm:prSet presAssocID="{66B250B7-3F82-4038-BD88-00299D9ABFFE}" presName="node" presStyleLbl="node1" presStyleIdx="4" presStyleCnt="5" custScaleX="173529" custScaleY="138689" custRadScaleRad="109651" custRadScaleInc="7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4F4CD-11E3-45A2-9409-6E49DBE359EE}" srcId="{E5DF1D98-917A-4796-BA02-53162908B3C4}" destId="{2E03D52F-5594-4FDD-BA48-3EE3D8C80903}" srcOrd="3" destOrd="0" parTransId="{0C48DFDE-1D93-4D5C-A15C-E3B1B9F1BEA3}" sibTransId="{C3753030-A59F-4FAA-B58C-81DB368D759D}"/>
    <dgm:cxn modelId="{B5E59942-0415-4F71-9445-33B86581B023}" srcId="{E5DF1D98-917A-4796-BA02-53162908B3C4}" destId="{66B250B7-3F82-4038-BD88-00299D9ABFFE}" srcOrd="4" destOrd="0" parTransId="{D6FDB5A0-3EBB-4674-BE0F-E197BC5DC2C4}" sibTransId="{EC538EC8-44D4-42C8-BEF7-626D6D3FB1E0}"/>
    <dgm:cxn modelId="{9757C3DF-983B-4BFD-BB9E-E66C0FAA91A6}" type="presOf" srcId="{2E03D52F-5594-4FDD-BA48-3EE3D8C80903}" destId="{4D8174D1-2AB7-4EF2-B6EF-CDC342321099}" srcOrd="0" destOrd="0" presId="urn:microsoft.com/office/officeart/2005/8/layout/radial5"/>
    <dgm:cxn modelId="{C4CB2364-1C0D-483D-82DA-29904DEC2690}" type="presOf" srcId="{0C48DFDE-1D93-4D5C-A15C-E3B1B9F1BEA3}" destId="{A7DF1CED-172D-4CBA-B037-9D7A69EEE233}" srcOrd="0" destOrd="0" presId="urn:microsoft.com/office/officeart/2005/8/layout/radial5"/>
    <dgm:cxn modelId="{57050A38-42F3-4669-B4EE-FB8EA1180372}" srcId="{79B60192-570A-42C5-9B0B-BA2081B35158}" destId="{E5DF1D98-917A-4796-BA02-53162908B3C4}" srcOrd="0" destOrd="0" parTransId="{0476E3DE-4FC6-4C5F-9766-32AE0A7576AD}" sibTransId="{EE099D2A-2DC6-463E-9B05-0D26A9DD4AF8}"/>
    <dgm:cxn modelId="{C2302315-EDFA-4354-981B-0171EF926B5B}" type="presOf" srcId="{E5DF1D98-917A-4796-BA02-53162908B3C4}" destId="{682C117F-F2E4-46A5-881E-10C06C8A6A8E}" srcOrd="0" destOrd="0" presId="urn:microsoft.com/office/officeart/2005/8/layout/radial5"/>
    <dgm:cxn modelId="{970CF7CC-B006-4A87-8628-92A486145E96}" type="presOf" srcId="{D6FDB5A0-3EBB-4674-BE0F-E197BC5DC2C4}" destId="{B2B9EC1F-EF68-4184-9656-9DDA260EAAF4}" srcOrd="0" destOrd="0" presId="urn:microsoft.com/office/officeart/2005/8/layout/radial5"/>
    <dgm:cxn modelId="{73D4CE18-21A7-4FFA-ACE4-D64BE169A286}" type="presOf" srcId="{79B60192-570A-42C5-9B0B-BA2081B35158}" destId="{58F24E42-DC02-4375-A551-BD801E3CE47B}" srcOrd="0" destOrd="0" presId="urn:microsoft.com/office/officeart/2005/8/layout/radial5"/>
    <dgm:cxn modelId="{44DD0CE0-805B-4149-87F2-53528BD5BEE9}" srcId="{E5DF1D98-917A-4796-BA02-53162908B3C4}" destId="{DD93AE48-BA9F-478F-A0E3-3D8921EAFA10}" srcOrd="2" destOrd="0" parTransId="{4F07194A-1B8D-4FA7-8F4E-4A415B89C84A}" sibTransId="{5FCDACEA-7C99-4ACB-AF8E-CC9A42037138}"/>
    <dgm:cxn modelId="{B70D9189-5543-42A5-BF3B-675D889EC211}" type="presOf" srcId="{D6FDB5A0-3EBB-4674-BE0F-E197BC5DC2C4}" destId="{B1BCB43F-D33E-46CE-907F-F6A1DAD20D72}" srcOrd="1" destOrd="0" presId="urn:microsoft.com/office/officeart/2005/8/layout/radial5"/>
    <dgm:cxn modelId="{F7AB72AA-1E46-4C19-A2EF-C03A99A5F91A}" type="presOf" srcId="{66B250B7-3F82-4038-BD88-00299D9ABFFE}" destId="{BD8361A0-A79D-4A07-9F46-8924085B5A83}" srcOrd="0" destOrd="0" presId="urn:microsoft.com/office/officeart/2005/8/layout/radial5"/>
    <dgm:cxn modelId="{BA14A70A-0494-467D-9001-080C7271DB3D}" type="presOf" srcId="{79539001-DB2B-4310-9B4C-DE13650209D5}" destId="{B617C5B0-997B-4E75-99A5-FC0E28A8321B}" srcOrd="0" destOrd="0" presId="urn:microsoft.com/office/officeart/2005/8/layout/radial5"/>
    <dgm:cxn modelId="{EB004E84-FA3C-4835-AADF-37E76B5258E4}" type="presOf" srcId="{0C48DFDE-1D93-4D5C-A15C-E3B1B9F1BEA3}" destId="{DAC86303-834B-435B-95E5-833E12268958}" srcOrd="1" destOrd="0" presId="urn:microsoft.com/office/officeart/2005/8/layout/radial5"/>
    <dgm:cxn modelId="{799151EE-2F8D-4B50-B334-3CCA780E7024}" type="presOf" srcId="{4F07194A-1B8D-4FA7-8F4E-4A415B89C84A}" destId="{79151DE6-FE5E-48C8-B7A5-A8C8CAC441D5}" srcOrd="1" destOrd="0" presId="urn:microsoft.com/office/officeart/2005/8/layout/radial5"/>
    <dgm:cxn modelId="{32292580-0078-4C62-9B76-7A3D64698688}" type="presOf" srcId="{DD93AE48-BA9F-478F-A0E3-3D8921EAFA10}" destId="{0A72DA18-35CA-422A-9958-C03FF9AF37F3}" srcOrd="0" destOrd="0" presId="urn:microsoft.com/office/officeart/2005/8/layout/radial5"/>
    <dgm:cxn modelId="{280DCD18-8E35-45D9-9BB3-B863F59301BC}" type="presOf" srcId="{B2767026-199D-4392-8406-ED4C4B6F4B83}" destId="{4499E32F-C8C7-4760-99DC-44B0795F6380}" srcOrd="0" destOrd="0" presId="urn:microsoft.com/office/officeart/2005/8/layout/radial5"/>
    <dgm:cxn modelId="{0BC2AA1E-7DAC-4FCA-9556-2962D50CD505}" type="presOf" srcId="{025B1032-9951-4D8F-A3B0-52DB3713E82A}" destId="{8D69A56E-03AC-4C06-AD06-1998030F87A6}" srcOrd="1" destOrd="0" presId="urn:microsoft.com/office/officeart/2005/8/layout/radial5"/>
    <dgm:cxn modelId="{E3965B39-3D8B-47A9-A94B-B97D3B77F2E5}" type="presOf" srcId="{17118ACB-FBDB-48B0-B236-B6C3146B2730}" destId="{E191D955-BABF-4C94-B16F-D0696B1CA9A3}" srcOrd="1" destOrd="0" presId="urn:microsoft.com/office/officeart/2005/8/layout/radial5"/>
    <dgm:cxn modelId="{EC75572C-FB2A-43C7-9226-5284A55FAA28}" srcId="{E5DF1D98-917A-4796-BA02-53162908B3C4}" destId="{79539001-DB2B-4310-9B4C-DE13650209D5}" srcOrd="1" destOrd="0" parTransId="{025B1032-9951-4D8F-A3B0-52DB3713E82A}" sibTransId="{BCE3A30A-1F62-4A9C-8663-B810230A5B46}"/>
    <dgm:cxn modelId="{659C739A-1892-473A-95B2-C5E5874129E4}" srcId="{E5DF1D98-917A-4796-BA02-53162908B3C4}" destId="{B2767026-199D-4392-8406-ED4C4B6F4B83}" srcOrd="0" destOrd="0" parTransId="{17118ACB-FBDB-48B0-B236-B6C3146B2730}" sibTransId="{2F9E6FCA-9E8A-4D55-BA45-5B37DB85BA51}"/>
    <dgm:cxn modelId="{8DE74B89-232A-4262-9B2B-8BFFF01AA2CE}" type="presOf" srcId="{025B1032-9951-4D8F-A3B0-52DB3713E82A}" destId="{63982302-A222-424F-BB43-F1DF2CC8CA95}" srcOrd="0" destOrd="0" presId="urn:microsoft.com/office/officeart/2005/8/layout/radial5"/>
    <dgm:cxn modelId="{F3485390-04A9-4804-8E7F-2612955CBC00}" type="presOf" srcId="{17118ACB-FBDB-48B0-B236-B6C3146B2730}" destId="{A5478A6A-65E5-4565-A4BE-FAC4B274F6E1}" srcOrd="0" destOrd="0" presId="urn:microsoft.com/office/officeart/2005/8/layout/radial5"/>
    <dgm:cxn modelId="{6142BA98-A22A-4FF2-8D33-D3C490B13D5C}" type="presOf" srcId="{4F07194A-1B8D-4FA7-8F4E-4A415B89C84A}" destId="{0C018925-0DD3-4DA2-8879-1A8AB081FDF6}" srcOrd="0" destOrd="0" presId="urn:microsoft.com/office/officeart/2005/8/layout/radial5"/>
    <dgm:cxn modelId="{A21ED9D3-3DA4-4B21-8EFB-D193A3E3335E}" type="presParOf" srcId="{58F24E42-DC02-4375-A551-BD801E3CE47B}" destId="{682C117F-F2E4-46A5-881E-10C06C8A6A8E}" srcOrd="0" destOrd="0" presId="urn:microsoft.com/office/officeart/2005/8/layout/radial5"/>
    <dgm:cxn modelId="{691B6F84-7F7C-4382-987C-BFCF9E7D8752}" type="presParOf" srcId="{58F24E42-DC02-4375-A551-BD801E3CE47B}" destId="{A5478A6A-65E5-4565-A4BE-FAC4B274F6E1}" srcOrd="1" destOrd="0" presId="urn:microsoft.com/office/officeart/2005/8/layout/radial5"/>
    <dgm:cxn modelId="{0EAC038E-3944-4DD9-840C-1D8D60534240}" type="presParOf" srcId="{A5478A6A-65E5-4565-A4BE-FAC4B274F6E1}" destId="{E191D955-BABF-4C94-B16F-D0696B1CA9A3}" srcOrd="0" destOrd="0" presId="urn:microsoft.com/office/officeart/2005/8/layout/radial5"/>
    <dgm:cxn modelId="{5AB32777-9441-44DB-B88B-2C079EBBA7D6}" type="presParOf" srcId="{58F24E42-DC02-4375-A551-BD801E3CE47B}" destId="{4499E32F-C8C7-4760-99DC-44B0795F6380}" srcOrd="2" destOrd="0" presId="urn:microsoft.com/office/officeart/2005/8/layout/radial5"/>
    <dgm:cxn modelId="{541DF256-577A-4BD0-8FFA-CEF276F65B29}" type="presParOf" srcId="{58F24E42-DC02-4375-A551-BD801E3CE47B}" destId="{63982302-A222-424F-BB43-F1DF2CC8CA95}" srcOrd="3" destOrd="0" presId="urn:microsoft.com/office/officeart/2005/8/layout/radial5"/>
    <dgm:cxn modelId="{25621DA3-CEE9-4C30-979A-DB86642488DF}" type="presParOf" srcId="{63982302-A222-424F-BB43-F1DF2CC8CA95}" destId="{8D69A56E-03AC-4C06-AD06-1998030F87A6}" srcOrd="0" destOrd="0" presId="urn:microsoft.com/office/officeart/2005/8/layout/radial5"/>
    <dgm:cxn modelId="{670F8103-293F-4705-A580-B86787DE9298}" type="presParOf" srcId="{58F24E42-DC02-4375-A551-BD801E3CE47B}" destId="{B617C5B0-997B-4E75-99A5-FC0E28A8321B}" srcOrd="4" destOrd="0" presId="urn:microsoft.com/office/officeart/2005/8/layout/radial5"/>
    <dgm:cxn modelId="{729FADC0-A01B-45DF-97E6-9FD84D95337F}" type="presParOf" srcId="{58F24E42-DC02-4375-A551-BD801E3CE47B}" destId="{0C018925-0DD3-4DA2-8879-1A8AB081FDF6}" srcOrd="5" destOrd="0" presId="urn:microsoft.com/office/officeart/2005/8/layout/radial5"/>
    <dgm:cxn modelId="{AAA4242F-0AFB-4A45-8F0E-F7A6F1D4AAAC}" type="presParOf" srcId="{0C018925-0DD3-4DA2-8879-1A8AB081FDF6}" destId="{79151DE6-FE5E-48C8-B7A5-A8C8CAC441D5}" srcOrd="0" destOrd="0" presId="urn:microsoft.com/office/officeart/2005/8/layout/radial5"/>
    <dgm:cxn modelId="{41852B45-F061-4690-B724-B6916E88BCBC}" type="presParOf" srcId="{58F24E42-DC02-4375-A551-BD801E3CE47B}" destId="{0A72DA18-35CA-422A-9958-C03FF9AF37F3}" srcOrd="6" destOrd="0" presId="urn:microsoft.com/office/officeart/2005/8/layout/radial5"/>
    <dgm:cxn modelId="{95E82DCD-776E-4A28-80BF-3826297441A6}" type="presParOf" srcId="{58F24E42-DC02-4375-A551-BD801E3CE47B}" destId="{A7DF1CED-172D-4CBA-B037-9D7A69EEE233}" srcOrd="7" destOrd="0" presId="urn:microsoft.com/office/officeart/2005/8/layout/radial5"/>
    <dgm:cxn modelId="{6B5A4161-8CD2-46D1-8FAE-1B5B62F9B8BF}" type="presParOf" srcId="{A7DF1CED-172D-4CBA-B037-9D7A69EEE233}" destId="{DAC86303-834B-435B-95E5-833E12268958}" srcOrd="0" destOrd="0" presId="urn:microsoft.com/office/officeart/2005/8/layout/radial5"/>
    <dgm:cxn modelId="{6F4B97F9-DF70-48C5-ABCF-21F51939342A}" type="presParOf" srcId="{58F24E42-DC02-4375-A551-BD801E3CE47B}" destId="{4D8174D1-2AB7-4EF2-B6EF-CDC342321099}" srcOrd="8" destOrd="0" presId="urn:microsoft.com/office/officeart/2005/8/layout/radial5"/>
    <dgm:cxn modelId="{7621CD0C-759E-45BF-A83F-FE593A9C6390}" type="presParOf" srcId="{58F24E42-DC02-4375-A551-BD801E3CE47B}" destId="{B2B9EC1F-EF68-4184-9656-9DDA260EAAF4}" srcOrd="9" destOrd="0" presId="urn:microsoft.com/office/officeart/2005/8/layout/radial5"/>
    <dgm:cxn modelId="{68CF1533-CF9B-4B39-8DD4-D5A4E86F296D}" type="presParOf" srcId="{B2B9EC1F-EF68-4184-9656-9DDA260EAAF4}" destId="{B1BCB43F-D33E-46CE-907F-F6A1DAD20D72}" srcOrd="0" destOrd="0" presId="urn:microsoft.com/office/officeart/2005/8/layout/radial5"/>
    <dgm:cxn modelId="{599939DC-DB24-4244-B2E1-1B84DF9B3BF3}" type="presParOf" srcId="{58F24E42-DC02-4375-A551-BD801E3CE47B}" destId="{BD8361A0-A79D-4A07-9F46-8924085B5A83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1DB13B-D61C-45D5-AD4E-7CC65FFE273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2B16694-4146-4E60-86C4-75F2F14C7759}">
      <dgm:prSet phldrT="[Text]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সরস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7E95FD-5E44-454B-8A9D-672D9C791CA2}" type="parTrans" cxnId="{B2D149AE-D03C-4602-84A0-204C6EBDEF2C}">
      <dgm:prSet/>
      <dgm:spPr/>
      <dgm:t>
        <a:bodyPr/>
        <a:lstStyle/>
        <a:p>
          <a:endParaRPr lang="en-US"/>
        </a:p>
      </dgm:t>
    </dgm:pt>
    <dgm:pt modelId="{ED40CAFC-2412-4362-961F-3E0FEE97BAB8}" type="sibTrans" cxnId="{B2D149AE-D03C-4602-84A0-204C6EBDEF2C}">
      <dgm:prSet/>
      <dgm:spPr/>
      <dgm:t>
        <a:bodyPr/>
        <a:lstStyle/>
        <a:p>
          <a:endParaRPr lang="en-US"/>
        </a:p>
      </dgm:t>
    </dgm:pt>
    <dgm:pt modelId="{CDEA4C53-51C0-49B0-BE28-FF55FEF2434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সুস্বাদু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1A338A2-5406-4157-B224-94F4C686C8CC}" type="parTrans" cxnId="{7EF2126C-E5C1-4D88-9301-6ED951515D5F}">
      <dgm:prSet/>
      <dgm:spPr/>
      <dgm:t>
        <a:bodyPr/>
        <a:lstStyle/>
        <a:p>
          <a:endParaRPr lang="en-US"/>
        </a:p>
      </dgm:t>
    </dgm:pt>
    <dgm:pt modelId="{689FB7FD-8E52-493A-9744-04927A3BC601}" type="sibTrans" cxnId="{7EF2126C-E5C1-4D88-9301-6ED951515D5F}">
      <dgm:prSet/>
      <dgm:spPr/>
      <dgm:t>
        <a:bodyPr/>
        <a:lstStyle/>
        <a:p>
          <a:endParaRPr lang="en-US"/>
        </a:p>
      </dgm:t>
    </dgm:pt>
    <dgm:pt modelId="{20739FEE-DD10-4C5E-BB3F-0F1A95E79914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মধুর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DFDF51B-29B1-4142-8BDF-81822ED10A08}" type="parTrans" cxnId="{DBF2EDF7-1289-4A60-89E1-1A3AB3F0D319}">
      <dgm:prSet/>
      <dgm:spPr/>
      <dgm:t>
        <a:bodyPr/>
        <a:lstStyle/>
        <a:p>
          <a:endParaRPr lang="en-US"/>
        </a:p>
      </dgm:t>
    </dgm:pt>
    <dgm:pt modelId="{40953976-4219-474E-A17D-2AC092B7882F}" type="sibTrans" cxnId="{DBF2EDF7-1289-4A60-89E1-1A3AB3F0D319}">
      <dgm:prSet/>
      <dgm:spPr/>
      <dgm:t>
        <a:bodyPr/>
        <a:lstStyle/>
        <a:p>
          <a:endParaRPr lang="en-US"/>
        </a:p>
      </dgm:t>
    </dgm:pt>
    <dgm:pt modelId="{F6CB448B-B778-437B-9181-2B672D72E6C5}" type="pres">
      <dgm:prSet presAssocID="{C71DB13B-D61C-45D5-AD4E-7CC65FFE27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EC79B0-EBD7-413B-93C1-3C073BA88390}" type="pres">
      <dgm:prSet presAssocID="{D2B16694-4146-4E60-86C4-75F2F14C7759}" presName="composite" presStyleCnt="0"/>
      <dgm:spPr/>
    </dgm:pt>
    <dgm:pt modelId="{0C698D73-4B59-4315-BDC8-D8ABF61CDC4D}" type="pres">
      <dgm:prSet presAssocID="{D2B16694-4146-4E60-86C4-75F2F14C7759}" presName="bentUpArrow1" presStyleLbl="alignImgPlace1" presStyleIdx="0" presStyleCnt="2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0008A1E2-3B79-46EF-B90C-451392A0E750}" type="pres">
      <dgm:prSet presAssocID="{D2B16694-4146-4E60-86C4-75F2F14C775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37371-4406-4089-BE4A-17FB57AEA5C6}" type="pres">
      <dgm:prSet presAssocID="{D2B16694-4146-4E60-86C4-75F2F14C7759}" presName="ChildText" presStyleLbl="revTx" presStyleIdx="0" presStyleCnt="2" custFlipVert="1" custScaleX="31235" custScaleY="21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38FB8-CB81-44A8-983A-CD10D18F065D}" type="pres">
      <dgm:prSet presAssocID="{ED40CAFC-2412-4362-961F-3E0FEE97BAB8}" presName="sibTrans" presStyleCnt="0"/>
      <dgm:spPr/>
    </dgm:pt>
    <dgm:pt modelId="{5AAFCBF7-0A4B-41EA-9F3C-21733111F57B}" type="pres">
      <dgm:prSet presAssocID="{CDEA4C53-51C0-49B0-BE28-FF55FEF24342}" presName="composite" presStyleCnt="0"/>
      <dgm:spPr/>
    </dgm:pt>
    <dgm:pt modelId="{66E1F676-FC83-4BED-B172-5C4A796AC049}" type="pres">
      <dgm:prSet presAssocID="{CDEA4C53-51C0-49B0-BE28-FF55FEF24342}" presName="bentUpArrow1" presStyleLbl="alignImgPlace1" presStyleIdx="1" presStyleCnt="2"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8C924A04-3C73-42DA-BEF6-3BFE969BD5CC}" type="pres">
      <dgm:prSet presAssocID="{CDEA4C53-51C0-49B0-BE28-FF55FEF2434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BB6F6-62DC-4BAF-80F5-46520C12957F}" type="pres">
      <dgm:prSet presAssocID="{CDEA4C53-51C0-49B0-BE28-FF55FEF24342}" presName="ChildText" presStyleLbl="revTx" presStyleIdx="1" presStyleCnt="2" custScaleX="28451" custScaleY="5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F7235-F080-40D9-A6DD-DBBD519E0ED3}" type="pres">
      <dgm:prSet presAssocID="{689FB7FD-8E52-493A-9744-04927A3BC601}" presName="sibTrans" presStyleCnt="0"/>
      <dgm:spPr/>
    </dgm:pt>
    <dgm:pt modelId="{018BB9D9-99AE-4811-9D99-6009378CDA01}" type="pres">
      <dgm:prSet presAssocID="{20739FEE-DD10-4C5E-BB3F-0F1A95E79914}" presName="composite" presStyleCnt="0"/>
      <dgm:spPr/>
    </dgm:pt>
    <dgm:pt modelId="{938D6803-3D25-4695-AE1B-2A10CCEC381D}" type="pres">
      <dgm:prSet presAssocID="{20739FEE-DD10-4C5E-BB3F-0F1A95E79914}" presName="ParentText" presStyleLbl="node1" presStyleIdx="2" presStyleCnt="3" custLinFactNeighborX="-3666" custLinFactNeighborY="13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470C7-2A9C-40EB-AE06-B6C3396F38E3}" type="presOf" srcId="{CDEA4C53-51C0-49B0-BE28-FF55FEF24342}" destId="{8C924A04-3C73-42DA-BEF6-3BFE969BD5CC}" srcOrd="0" destOrd="0" presId="urn:microsoft.com/office/officeart/2005/8/layout/StepDownProcess"/>
    <dgm:cxn modelId="{7EF2126C-E5C1-4D88-9301-6ED951515D5F}" srcId="{C71DB13B-D61C-45D5-AD4E-7CC65FFE2736}" destId="{CDEA4C53-51C0-49B0-BE28-FF55FEF24342}" srcOrd="1" destOrd="0" parTransId="{51A338A2-5406-4157-B224-94F4C686C8CC}" sibTransId="{689FB7FD-8E52-493A-9744-04927A3BC601}"/>
    <dgm:cxn modelId="{3E1B83E1-4A74-47C3-8EBE-9B4D9D445E1C}" type="presOf" srcId="{C71DB13B-D61C-45D5-AD4E-7CC65FFE2736}" destId="{F6CB448B-B778-437B-9181-2B672D72E6C5}" srcOrd="0" destOrd="0" presId="urn:microsoft.com/office/officeart/2005/8/layout/StepDownProcess"/>
    <dgm:cxn modelId="{DBF2EDF7-1289-4A60-89E1-1A3AB3F0D319}" srcId="{C71DB13B-D61C-45D5-AD4E-7CC65FFE2736}" destId="{20739FEE-DD10-4C5E-BB3F-0F1A95E79914}" srcOrd="2" destOrd="0" parTransId="{8DFDF51B-29B1-4142-8BDF-81822ED10A08}" sibTransId="{40953976-4219-474E-A17D-2AC092B7882F}"/>
    <dgm:cxn modelId="{B551B554-1C8C-4CCB-96BF-17937BF34068}" type="presOf" srcId="{D2B16694-4146-4E60-86C4-75F2F14C7759}" destId="{0008A1E2-3B79-46EF-B90C-451392A0E750}" srcOrd="0" destOrd="0" presId="urn:microsoft.com/office/officeart/2005/8/layout/StepDownProcess"/>
    <dgm:cxn modelId="{B2D149AE-D03C-4602-84A0-204C6EBDEF2C}" srcId="{C71DB13B-D61C-45D5-AD4E-7CC65FFE2736}" destId="{D2B16694-4146-4E60-86C4-75F2F14C7759}" srcOrd="0" destOrd="0" parTransId="{F07E95FD-5E44-454B-8A9D-672D9C791CA2}" sibTransId="{ED40CAFC-2412-4362-961F-3E0FEE97BAB8}"/>
    <dgm:cxn modelId="{2FF24BA7-815B-4C58-97EA-08BC40651706}" type="presOf" srcId="{20739FEE-DD10-4C5E-BB3F-0F1A95E79914}" destId="{938D6803-3D25-4695-AE1B-2A10CCEC381D}" srcOrd="0" destOrd="0" presId="urn:microsoft.com/office/officeart/2005/8/layout/StepDownProcess"/>
    <dgm:cxn modelId="{E1279B34-201B-47B0-A8D3-5C422DB0372D}" type="presParOf" srcId="{F6CB448B-B778-437B-9181-2B672D72E6C5}" destId="{79EC79B0-EBD7-413B-93C1-3C073BA88390}" srcOrd="0" destOrd="0" presId="urn:microsoft.com/office/officeart/2005/8/layout/StepDownProcess"/>
    <dgm:cxn modelId="{79902313-7239-42BC-8D04-2A21667207D6}" type="presParOf" srcId="{79EC79B0-EBD7-413B-93C1-3C073BA88390}" destId="{0C698D73-4B59-4315-BDC8-D8ABF61CDC4D}" srcOrd="0" destOrd="0" presId="urn:microsoft.com/office/officeart/2005/8/layout/StepDownProcess"/>
    <dgm:cxn modelId="{4E62BDB6-2E5E-44E0-8FC3-3547D7DF07AB}" type="presParOf" srcId="{79EC79B0-EBD7-413B-93C1-3C073BA88390}" destId="{0008A1E2-3B79-46EF-B90C-451392A0E750}" srcOrd="1" destOrd="0" presId="urn:microsoft.com/office/officeart/2005/8/layout/StepDownProcess"/>
    <dgm:cxn modelId="{992AD397-B16A-45E3-B4FD-F357E7C1330F}" type="presParOf" srcId="{79EC79B0-EBD7-413B-93C1-3C073BA88390}" destId="{61E37371-4406-4089-BE4A-17FB57AEA5C6}" srcOrd="2" destOrd="0" presId="urn:microsoft.com/office/officeart/2005/8/layout/StepDownProcess"/>
    <dgm:cxn modelId="{E4664465-0CE3-441B-9FFC-53A561BE3FA9}" type="presParOf" srcId="{F6CB448B-B778-437B-9181-2B672D72E6C5}" destId="{88638FB8-CB81-44A8-983A-CD10D18F065D}" srcOrd="1" destOrd="0" presId="urn:microsoft.com/office/officeart/2005/8/layout/StepDownProcess"/>
    <dgm:cxn modelId="{A3625BEB-A3ED-4F10-B9A5-3B8E42E9A1D0}" type="presParOf" srcId="{F6CB448B-B778-437B-9181-2B672D72E6C5}" destId="{5AAFCBF7-0A4B-41EA-9F3C-21733111F57B}" srcOrd="2" destOrd="0" presId="urn:microsoft.com/office/officeart/2005/8/layout/StepDownProcess"/>
    <dgm:cxn modelId="{8DDAD1BA-A65F-44A3-9CAA-F7B04EFE413D}" type="presParOf" srcId="{5AAFCBF7-0A4B-41EA-9F3C-21733111F57B}" destId="{66E1F676-FC83-4BED-B172-5C4A796AC049}" srcOrd="0" destOrd="0" presId="urn:microsoft.com/office/officeart/2005/8/layout/StepDownProcess"/>
    <dgm:cxn modelId="{AA9B7412-C57F-4A1D-A663-C86025265737}" type="presParOf" srcId="{5AAFCBF7-0A4B-41EA-9F3C-21733111F57B}" destId="{8C924A04-3C73-42DA-BEF6-3BFE969BD5CC}" srcOrd="1" destOrd="0" presId="urn:microsoft.com/office/officeart/2005/8/layout/StepDownProcess"/>
    <dgm:cxn modelId="{739E812A-7F38-4274-ACB1-5A7453118986}" type="presParOf" srcId="{5AAFCBF7-0A4B-41EA-9F3C-21733111F57B}" destId="{872BB6F6-62DC-4BAF-80F5-46520C12957F}" srcOrd="2" destOrd="0" presId="urn:microsoft.com/office/officeart/2005/8/layout/StepDownProcess"/>
    <dgm:cxn modelId="{C4E87937-0346-46BB-89F5-48280122FAE9}" type="presParOf" srcId="{F6CB448B-B778-437B-9181-2B672D72E6C5}" destId="{25AF7235-F080-40D9-A6DD-DBBD519E0ED3}" srcOrd="3" destOrd="0" presId="urn:microsoft.com/office/officeart/2005/8/layout/StepDownProcess"/>
    <dgm:cxn modelId="{0D77AF0E-7AAC-4DB8-ABA5-6A66FA24197B}" type="presParOf" srcId="{F6CB448B-B778-437B-9181-2B672D72E6C5}" destId="{018BB9D9-99AE-4811-9D99-6009378CDA01}" srcOrd="4" destOrd="0" presId="urn:microsoft.com/office/officeart/2005/8/layout/StepDownProcess"/>
    <dgm:cxn modelId="{074992C1-ECE8-4745-91B3-5A48A7C39AC1}" type="presParOf" srcId="{018BB9D9-99AE-4811-9D99-6009378CDA01}" destId="{938D6803-3D25-4695-AE1B-2A10CCEC381D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C117F-F2E4-46A5-881E-10C06C8A6A8E}">
      <dsp:nvSpPr>
        <dsp:cNvPr id="0" name=""/>
        <dsp:cNvSpPr/>
      </dsp:nvSpPr>
      <dsp:spPr>
        <a:xfrm>
          <a:off x="3432047" y="2616366"/>
          <a:ext cx="2453325" cy="229324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3791328" y="2952204"/>
        <a:ext cx="1734763" cy="1621567"/>
      </dsp:txXfrm>
    </dsp:sp>
    <dsp:sp modelId="{A5478A6A-65E5-4565-A4BE-FAC4B274F6E1}">
      <dsp:nvSpPr>
        <dsp:cNvPr id="0" name=""/>
        <dsp:cNvSpPr/>
      </dsp:nvSpPr>
      <dsp:spPr>
        <a:xfrm rot="16298349">
          <a:off x="4614772" y="2149932"/>
          <a:ext cx="161954" cy="637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638370" y="2301695"/>
        <a:ext cx="113368" cy="382442"/>
      </dsp:txXfrm>
    </dsp:sp>
    <dsp:sp modelId="{4499E32F-C8C7-4760-99DC-44B0795F6380}">
      <dsp:nvSpPr>
        <dsp:cNvPr id="0" name=""/>
        <dsp:cNvSpPr/>
      </dsp:nvSpPr>
      <dsp:spPr>
        <a:xfrm>
          <a:off x="3127242" y="-25569"/>
          <a:ext cx="3212883" cy="23371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জন্ম</a:t>
          </a:r>
          <a:endParaRPr lang="en-US" sz="36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৯ই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ডিসেম্বর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১৮৮০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খিৃস্টাব্দ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রংপুর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জেলা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597758" y="316699"/>
        <a:ext cx="2271851" cy="1652613"/>
      </dsp:txXfrm>
    </dsp:sp>
    <dsp:sp modelId="{63982302-A222-424F-BB43-F1DF2CC8CA95}">
      <dsp:nvSpPr>
        <dsp:cNvPr id="0" name=""/>
        <dsp:cNvSpPr/>
      </dsp:nvSpPr>
      <dsp:spPr>
        <a:xfrm rot="20325226">
          <a:off x="5846652" y="2951921"/>
          <a:ext cx="156840" cy="637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848251" y="3087926"/>
        <a:ext cx="109788" cy="382442"/>
      </dsp:txXfrm>
    </dsp:sp>
    <dsp:sp modelId="{B617C5B0-997B-4E75-99A5-FC0E28A8321B}">
      <dsp:nvSpPr>
        <dsp:cNvPr id="0" name=""/>
        <dsp:cNvSpPr/>
      </dsp:nvSpPr>
      <dsp:spPr>
        <a:xfrm>
          <a:off x="5938141" y="1320969"/>
          <a:ext cx="3053458" cy="2701949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পিতা</a:t>
          </a:r>
          <a:endParaRPr lang="en-US" sz="36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জহীরুদ্দিন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মোহাম্মদ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আবু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আলী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হায়দার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সাবের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385310" y="1716660"/>
        <a:ext cx="2159120" cy="1910567"/>
      </dsp:txXfrm>
    </dsp:sp>
    <dsp:sp modelId="{0C018925-0DD3-4DA2-8879-1A8AB081FDF6}">
      <dsp:nvSpPr>
        <dsp:cNvPr id="0" name=""/>
        <dsp:cNvSpPr/>
      </dsp:nvSpPr>
      <dsp:spPr>
        <a:xfrm rot="1995790">
          <a:off x="5704255" y="4181389"/>
          <a:ext cx="156316" cy="637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708097" y="4296008"/>
        <a:ext cx="109421" cy="382442"/>
      </dsp:txXfrm>
    </dsp:sp>
    <dsp:sp modelId="{0A72DA18-35CA-422A-9958-C03FF9AF37F3}">
      <dsp:nvSpPr>
        <dsp:cNvPr id="0" name=""/>
        <dsp:cNvSpPr/>
      </dsp:nvSpPr>
      <dsp:spPr>
        <a:xfrm>
          <a:off x="5450656" y="4232902"/>
          <a:ext cx="3308963" cy="2269678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স্বামী</a:t>
          </a:r>
          <a:endParaRPr lang="en-US" sz="36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সৈয়দ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সাখাওয়াত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হোসেন</a:t>
          </a:r>
          <a:r>
            <a:rPr lang="en-US" sz="3600" kern="1200" dirty="0" smtClean="0"/>
            <a:t> </a:t>
          </a:r>
          <a:endParaRPr lang="en-US" sz="3600" kern="1200" dirty="0"/>
        </a:p>
      </dsp:txBody>
      <dsp:txXfrm>
        <a:off x="5935242" y="4565289"/>
        <a:ext cx="2339791" cy="1604904"/>
      </dsp:txXfrm>
    </dsp:sp>
    <dsp:sp modelId="{A7DF1CED-172D-4CBA-B037-9D7A69EEE233}">
      <dsp:nvSpPr>
        <dsp:cNvPr id="0" name=""/>
        <dsp:cNvSpPr/>
      </dsp:nvSpPr>
      <dsp:spPr>
        <a:xfrm rot="9115578">
          <a:off x="3375788" y="4084182"/>
          <a:ext cx="166354" cy="63740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422758" y="4199919"/>
        <a:ext cx="116448" cy="382442"/>
      </dsp:txXfrm>
    </dsp:sp>
    <dsp:sp modelId="{4D8174D1-2AB7-4EF2-B6EF-CDC342321099}">
      <dsp:nvSpPr>
        <dsp:cNvPr id="0" name=""/>
        <dsp:cNvSpPr/>
      </dsp:nvSpPr>
      <dsp:spPr>
        <a:xfrm>
          <a:off x="152391" y="3861788"/>
          <a:ext cx="3453128" cy="2767620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গ্রন্থ</a:t>
          </a:r>
          <a:endParaRPr lang="en-US" sz="36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পদ্মরাগ,অবরোধ-বাসিনী,মতিচুর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সুলতানার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স্বপ্ন</a:t>
          </a:r>
          <a:endParaRPr lang="en-US" sz="3600" kern="1200" dirty="0" smtClean="0">
            <a:latin typeface="NikoshBAN" pitchFamily="2" charset="0"/>
            <a:cs typeface="NikoshBAN" pitchFamily="2" charset="0"/>
          </a:endParaRPr>
        </a:p>
      </dsp:txBody>
      <dsp:txXfrm>
        <a:off x="658090" y="4267097"/>
        <a:ext cx="2441730" cy="1957002"/>
      </dsp:txXfrm>
    </dsp:sp>
    <dsp:sp modelId="{B2B9EC1F-EF68-4184-9656-9DDA260EAAF4}">
      <dsp:nvSpPr>
        <dsp:cNvPr id="0" name=""/>
        <dsp:cNvSpPr/>
      </dsp:nvSpPr>
      <dsp:spPr>
        <a:xfrm rot="12311315">
          <a:off x="3322650" y="2858457"/>
          <a:ext cx="180925" cy="63740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374346" y="2997487"/>
        <a:ext cx="126648" cy="382442"/>
      </dsp:txXfrm>
    </dsp:sp>
    <dsp:sp modelId="{BD8361A0-A79D-4A07-9F46-8924085B5A83}">
      <dsp:nvSpPr>
        <dsp:cNvPr id="0" name=""/>
        <dsp:cNvSpPr/>
      </dsp:nvSpPr>
      <dsp:spPr>
        <a:xfrm>
          <a:off x="225572" y="1142998"/>
          <a:ext cx="3253171" cy="2600021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মৃত্যু</a:t>
          </a:r>
          <a:endParaRPr lang="en-US" sz="36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৯ই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ডিসেম্বর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১৯৩২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খিৃস্টাব্দ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701988" y="1523762"/>
        <a:ext cx="2300339" cy="1838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22746"/>
            <a:ext cx="4634346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15152"/>
            <a:ext cx="6005946" cy="49939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53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80201"/>
            <a:ext cx="2590800" cy="92333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03531"/>
            <a:ext cx="5486400" cy="2173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103482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খাদ্যদ্রব্যগুলো-পুঁইশাকের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ডাঁটা,সজিনা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মৎস্যের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ঝোল-অতিশয়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খাদ্যদ্রব্যগুলো-ঘৃত,দুগ্ধ,ছানা,নবনীত,ক্ষীর,সর,সন্দেশ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ওরসগোল্লা-অতিশয়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সুস্বাদু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কাঁঠাল-রসাল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ত্রিগুণাত্নক-সরস,সুস্বাদু,মধুর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750" y="3276600"/>
            <a:ext cx="7410450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শুনছে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7891" y="304800"/>
            <a:ext cx="2819400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3" y="4343400"/>
            <a:ext cx="8375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ব্যবসায়-পাস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শ্বশুর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রাজকুমারী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546232"/>
            <a:ext cx="7543800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228130"/>
            <a:ext cx="4800600" cy="221190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59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4745"/>
            <a:ext cx="1828800" cy="83099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শব্দার্থঃ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053" y="1257451"/>
            <a:ext cx="275912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কুসুমের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সৌকুমার্য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18727"/>
            <a:ext cx="2452426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8912" y="1307940"/>
            <a:ext cx="2133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052" y="2870786"/>
            <a:ext cx="275912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সাশ্রুসজলনয়ন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38400"/>
            <a:ext cx="2452426" cy="1149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8911" y="2725100"/>
            <a:ext cx="2133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জলভরা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চোখ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229" y="4366974"/>
            <a:ext cx="276594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তন্ডল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16803"/>
            <a:ext cx="2452426" cy="13123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18911" y="4191000"/>
            <a:ext cx="2133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053" y="5562600"/>
            <a:ext cx="276594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শুভ্রনীলাম্বর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24" y="5156284"/>
            <a:ext cx="2452426" cy="15665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18912" y="5177893"/>
            <a:ext cx="2133599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100002"/>
            <a:ext cx="2272556" cy="1781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4" y="2541376"/>
            <a:ext cx="2321870" cy="1466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0" y="4577239"/>
            <a:ext cx="2321870" cy="14664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57600" y="990600"/>
            <a:ext cx="5015345" cy="5029199"/>
            <a:chOff x="3796145" y="1326573"/>
            <a:chExt cx="4876800" cy="4415649"/>
          </a:xfrm>
          <a:solidFill>
            <a:srgbClr val="00B0F0"/>
          </a:solidFill>
        </p:grpSpPr>
        <p:sp>
          <p:nvSpPr>
            <p:cNvPr id="5" name="Pentagon 4"/>
            <p:cNvSpPr/>
            <p:nvPr/>
          </p:nvSpPr>
          <p:spPr>
            <a:xfrm rot="10800000">
              <a:off x="3796145" y="1326573"/>
              <a:ext cx="4876800" cy="441564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2688158"/>
              <a:ext cx="4329545" cy="20267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পুঁইশাকের</a:t>
              </a:r>
              <a:r>
                <a:rPr lang="en-US" sz="48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ডাটা,সজিনা</a:t>
              </a:r>
              <a:r>
                <a:rPr lang="en-US" sz="48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8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পুঁটি</a:t>
              </a:r>
              <a:r>
                <a:rPr lang="en-US" sz="48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মৎস্যের</a:t>
              </a:r>
              <a:r>
                <a:rPr lang="en-US" sz="48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ঝোল</a:t>
              </a:r>
              <a:r>
                <a:rPr lang="en-US" sz="48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-</a:t>
              </a:r>
              <a:r>
                <a:rPr lang="en-US" sz="48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অতিশয়</a:t>
              </a:r>
              <a:r>
                <a:rPr lang="en-US" sz="48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সরস</a:t>
              </a:r>
              <a:endPara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0229" y="1881195"/>
            <a:ext cx="209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পুঁইশাকের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008305"/>
            <a:ext cx="240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সজিনা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160" y="6248400"/>
            <a:ext cx="301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মৎস্যের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ঝোল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9551"/>
            <a:ext cx="1981198" cy="1276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84" y="1869187"/>
            <a:ext cx="1981198" cy="1223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85" y="3614323"/>
            <a:ext cx="1981198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84" y="5149923"/>
            <a:ext cx="2019298" cy="11086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1143000"/>
            <a:ext cx="5874327" cy="4629150"/>
            <a:chOff x="464127" y="1390650"/>
            <a:chExt cx="5638800" cy="4381500"/>
          </a:xfrm>
          <a:solidFill>
            <a:srgbClr val="00B0F0"/>
          </a:solidFill>
        </p:grpSpPr>
        <p:sp>
          <p:nvSpPr>
            <p:cNvPr id="6" name="Pentagon 5"/>
            <p:cNvSpPr/>
            <p:nvPr/>
          </p:nvSpPr>
          <p:spPr>
            <a:xfrm>
              <a:off x="464127" y="1390650"/>
              <a:ext cx="5638800" cy="43815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2212913"/>
              <a:ext cx="4267200" cy="29713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রসগোল্লা,সন্দেশ,ছানা,ও</a:t>
              </a:r>
              <a:r>
                <a:rPr lang="en-US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দুগ্ধ</a:t>
              </a:r>
              <a:r>
                <a:rPr lang="en-US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-</a:t>
              </a:r>
              <a:r>
                <a:rPr lang="en-US" sz="6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অতিশয়</a:t>
              </a:r>
              <a:r>
                <a:rPr lang="en-US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সুস্বাদু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29484" y="1335077"/>
            <a:ext cx="198119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রসগোল্লা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8706" y="3073888"/>
            <a:ext cx="197586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সন্দেশ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5058" y="4609488"/>
            <a:ext cx="198119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706" y="6258558"/>
            <a:ext cx="201929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দুগ্ধ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72157"/>
            <a:ext cx="3268302" cy="2352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2" y="3435259"/>
            <a:ext cx="3275099" cy="2319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06698" y="1392382"/>
            <a:ext cx="4760211" cy="4419600"/>
            <a:chOff x="4495800" y="1447800"/>
            <a:chExt cx="4369403" cy="4191000"/>
          </a:xfrm>
          <a:solidFill>
            <a:srgbClr val="00B0F0"/>
          </a:solidFill>
        </p:grpSpPr>
        <p:sp>
          <p:nvSpPr>
            <p:cNvPr id="4" name="Pentagon 3"/>
            <p:cNvSpPr/>
            <p:nvPr/>
          </p:nvSpPr>
          <p:spPr>
            <a:xfrm rot="10800000">
              <a:off x="4495800" y="1447800"/>
              <a:ext cx="4343400" cy="41910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00676" y="2711508"/>
              <a:ext cx="3664527" cy="16635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আম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কাঁঠাল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-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রসাল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মধুর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71600" y="272502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002" y="5811982"/>
            <a:ext cx="259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কাঠাঁল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645" y="609600"/>
            <a:ext cx="3404756" cy="92333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45" y="2133600"/>
            <a:ext cx="3404756" cy="18530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" y="4343400"/>
            <a:ext cx="7897091" cy="2308324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খাদ্যদ্রব্যগুলোর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468" y="457200"/>
            <a:ext cx="51054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9018914"/>
              </p:ext>
            </p:extLst>
          </p:nvPr>
        </p:nvGraphicFramePr>
        <p:xfrm>
          <a:off x="274320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268" y="1905000"/>
            <a:ext cx="90678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খাদ্যসামগ্রী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ত্রিগুনাত্নক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698D73-4B59-4315-BDC8-D8ABF61CD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0C698D73-4B59-4315-BDC8-D8ABF61CD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08A1E2-3B79-46EF-B90C-451392A0E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0008A1E2-3B79-46EF-B90C-451392A0E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E37371-4406-4089-BE4A-17FB57AEA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61E37371-4406-4089-BE4A-17FB57AEA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E1F676-FC83-4BED-B172-5C4A796AC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66E1F676-FC83-4BED-B172-5C4A796AC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924A04-3C73-42DA-BEF6-3BFE969BD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8C924A04-3C73-42DA-BEF6-3BFE969BD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2BB6F6-62DC-4BAF-80F5-46520C129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872BB6F6-62DC-4BAF-80F5-46520C129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8D6803-3D25-4695-AE1B-2A10CCEC3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938D6803-3D25-4695-AE1B-2A10CCEC3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9342"/>
            <a:ext cx="21336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37784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492" y="3124200"/>
            <a:ext cx="848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মূর্তিমান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10932" y="3896795"/>
            <a:ext cx="755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বাঙ্গালীকে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ইংরেজদেরকে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409" y="492833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তন্ডল শব্দের অর্থ কি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3835" y="5670833"/>
            <a:ext cx="6262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মরিচ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পিয়াজ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932" y="1828800"/>
            <a:ext cx="376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 সাখাওয়াত হোসেন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 আমির আলি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1828800"/>
            <a:ext cx="357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 ইসমাইল হোসেন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 কবির চৌধরী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9492" y="1958038"/>
            <a:ext cx="481440" cy="2487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9492" y="2607881"/>
            <a:ext cx="408708" cy="2818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1600" y="1966394"/>
            <a:ext cx="457200" cy="3524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খ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032661" y="2607881"/>
            <a:ext cx="529939" cy="2818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ঘ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09600" y="1966394"/>
            <a:ext cx="45719" cy="1947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9229" y="1922517"/>
            <a:ext cx="609600" cy="319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61115" y="3961445"/>
            <a:ext cx="484908" cy="476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14800" y="42976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39000" y="5513112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61116" y="3961446"/>
            <a:ext cx="484908" cy="47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886200" y="5809145"/>
            <a:ext cx="479197" cy="2868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14800" y="5914160"/>
            <a:ext cx="45719" cy="457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86200" y="5770731"/>
            <a:ext cx="477149" cy="325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20" grpId="0" animBg="1"/>
      <p:bldP spid="2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648200" cy="120032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2580854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525" y="5297411"/>
            <a:ext cx="8001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নিরীহ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১০টি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06191"/>
            <a:ext cx="6132450" cy="40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657600" y="0"/>
            <a:ext cx="5486400" cy="1600200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389189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শহিদুল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435" y="336791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962400"/>
            <a:ext cx="6096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গাড়ীদহ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দাখিল মাদ্রাসা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8" y="4655351"/>
            <a:ext cx="400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2590800"/>
            <a:ext cx="3352800" cy="3581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4" y="1542197"/>
            <a:ext cx="7315200" cy="5056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364" y="218758"/>
            <a:ext cx="7315200" cy="1323439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3526240" cy="38788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29160" y="2194560"/>
            <a:ext cx="5084360" cy="424731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বিষয়ঃবাংলা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1ম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-(কবিতা)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শ্রেনীঃনবম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1/২০20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304800"/>
            <a:ext cx="392031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1" y="228600"/>
            <a:ext cx="8229600" cy="14465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করুন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900701"/>
            <a:ext cx="4127426" cy="259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22" y="1905000"/>
            <a:ext cx="3882452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495799"/>
            <a:ext cx="8022273" cy="23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962400"/>
            <a:ext cx="56388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নিরীহ</a:t>
            </a:r>
            <a:r>
              <a:rPr lang="en-US" sz="8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endParaRPr lang="en-US" sz="8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143000"/>
            <a:ext cx="56388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8823" y="228600"/>
            <a:ext cx="4802518" cy="1752600"/>
          </a:xfrm>
          <a:solidFill>
            <a:srgbClr val="FFFF00"/>
          </a:solidFill>
          <a:ln w="952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482" y="3657600"/>
            <a:ext cx="8077200" cy="2846443"/>
          </a:xfrm>
          <a:noFill/>
          <a:ln w="28575">
            <a:noFill/>
          </a:ln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>
              <a:buFont typeface="Wingdings" pitchFamily="2" charset="2"/>
              <a:buChar char="q"/>
            </a:pP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Font typeface="Wingdings" pitchFamily="2" charset="2"/>
              <a:buChar char="q"/>
            </a:pP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খাদ্যদ্রব্যগুলোর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7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endParaRPr lang="en-US" sz="1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indent="0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482" y="2667000"/>
            <a:ext cx="8077200" cy="769441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….…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87436047"/>
              </p:ext>
            </p:extLst>
          </p:nvPr>
        </p:nvGraphicFramePr>
        <p:xfrm>
          <a:off x="0" y="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62185451"/>
              </p:ext>
            </p:extLst>
          </p:nvPr>
        </p:nvGraphicFramePr>
        <p:xfrm>
          <a:off x="76200" y="22860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2400" y="32004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2C117F-F2E4-46A5-881E-10C06C8A6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682C117F-F2E4-46A5-881E-10C06C8A6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478A6A-65E5-4565-A4BE-FAC4B274F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A5478A6A-65E5-4565-A4BE-FAC4B274F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99E32F-C8C7-4760-99DC-44B0795F6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4499E32F-C8C7-4760-99DC-44B0795F6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982302-A222-424F-BB43-F1DF2CC8C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63982302-A222-424F-BB43-F1DF2CC8C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17C5B0-997B-4E75-99A5-FC0E28A83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B617C5B0-997B-4E75-99A5-FC0E28A83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018925-0DD3-4DA2-8879-1A8AB081F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0C018925-0DD3-4DA2-8879-1A8AB081F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72DA18-35CA-422A-9958-C03FF9AF3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0A72DA18-35CA-422A-9958-C03FF9AF3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DF1CED-172D-4CBA-B037-9D7A69EEE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A7DF1CED-172D-4CBA-B037-9D7A69EEE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8174D1-2AB7-4EF2-B6EF-CDC342321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4D8174D1-2AB7-4EF2-B6EF-CDC342321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B9EC1F-EF68-4184-9656-9DDA260EA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graphicEl>
                                              <a:dgm id="{B2B9EC1F-EF68-4184-9656-9DDA260EA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8361A0-A79D-4A07-9F46-8924085B5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BD8361A0-A79D-4A07-9F46-8924085B5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1">
        <p:bldSub>
          <a:bldDgm bld="one"/>
        </p:bldSub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838200"/>
            <a:ext cx="2895600" cy="92333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7467600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4419600"/>
            <a:ext cx="361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534293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1880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পদ্মরাগ ও মতিচুর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4591" y="107501"/>
            <a:ext cx="2514600" cy="83099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99782"/>
            <a:ext cx="4828362" cy="1915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017" y="3723837"/>
            <a:ext cx="8684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মূর্তিমতী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কবিতা-যদি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ভারতবর্ষকে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অট্টালিকা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করেন,তবে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বৈঠকখানা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সাজসজ্জা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ভারতবর্ষকে</a:t>
            </a:r>
            <a:r>
              <a:rPr lang="en-US" sz="3200" dirty="0" smtClean="0"/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সরোবর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করেন,তবে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পদ্মিনী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ভারতবর্ষকে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করেন,তবে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নায়িকা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তএব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মূর্তিমান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16615"/>
            <a:ext cx="4015394" cy="1965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3014973"/>
            <a:ext cx="3810000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পড়াচ্ছেন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1559</TotalTime>
  <Words>402</Words>
  <Application>Microsoft Office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SHAHIDUL ISLAM</cp:lastModifiedBy>
  <cp:revision>386</cp:revision>
  <dcterms:created xsi:type="dcterms:W3CDTF">2006-08-16T00:00:00Z</dcterms:created>
  <dcterms:modified xsi:type="dcterms:W3CDTF">2020-01-13T14:05:33Z</dcterms:modified>
</cp:coreProperties>
</file>