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6" r:id="rId6"/>
    <p:sldId id="265" r:id="rId7"/>
    <p:sldId id="261" r:id="rId8"/>
    <p:sldId id="262" r:id="rId9"/>
    <p:sldId id="267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D4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737" autoAdjust="0"/>
  </p:normalViewPr>
  <p:slideViewPr>
    <p:cSldViewPr>
      <p:cViewPr>
        <p:scale>
          <a:sx n="46" d="100"/>
          <a:sy n="46" d="100"/>
        </p:scale>
        <p:origin x="-1770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F7A43-D03B-417D-AC68-253AB9CA7765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D8B18-0662-49EE-B26D-CD10E51F1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D8B18-0662-49EE-B26D-CD10E51F1C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4267199"/>
            <a:ext cx="8229600" cy="2214265"/>
          </a:xfrm>
        </p:spPr>
        <p:txBody>
          <a:bodyPr>
            <a:no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60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হারুন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রশিদ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চৌড়হাস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মুকুল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সংঘ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বিদ্যানিকেতন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</a:t>
            </a:r>
            <a:b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2800" dirty="0" smtClean="0">
                <a:latin typeface="NikoshBAN" pitchFamily="2" charset="0"/>
                <a:cs typeface="NikoshBAN" pitchFamily="2" charset="0"/>
              </a:rPr>
            </a:b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04800" y="6019800"/>
            <a:ext cx="929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শ্রেণী : ষষ্ঠ      বিষয় :  সাধারন বিজ্ঞান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86106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410587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92D050"/>
                </a:solidFill>
              </a:rPr>
              <a:t>উইলস্ লিটল ফ্লাওয়ার স্কুল এন্ড কলেজ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1200" y="1136809"/>
            <a:ext cx="51816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1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accent1">
                <a:tint val="66000"/>
                <a:satMod val="160000"/>
                <a:alpha val="1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ছবিতে তোমরা কি দেখছ?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crow-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438400"/>
            <a:ext cx="4495800" cy="4419600"/>
          </a:xfrm>
        </p:spPr>
      </p:pic>
      <p:pic>
        <p:nvPicPr>
          <p:cNvPr id="10" name="Content Placeholder 9" descr="Crow-2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19600" y="2438400"/>
            <a:ext cx="4728116" cy="4419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>
                <a:alpha val="1000"/>
              </a:srgbClr>
            </a:gs>
            <a:gs pos="53000">
              <a:schemeClr val="accent3">
                <a:lumMod val="20000"/>
                <a:lumOff val="80000"/>
              </a:schemeClr>
            </a:gs>
            <a:gs pos="83000">
              <a:srgbClr val="D4DEFF"/>
            </a:gs>
            <a:gs pos="100000">
              <a:srgbClr val="96AB94"/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87404"/>
            <a:ext cx="617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খাদ্য ও পুষ্টি : খাদ্য  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36235"/>
            <a:ext cx="8153400" cy="180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ea typeface="AdorshoLipi"/>
                <a:cs typeface="NikoshBAN" pitchFamily="2" charset="0"/>
              </a:rPr>
              <a:t> শিখনফলঃ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BD" sz="4400" dirty="0" smtClean="0">
                <a:latin typeface="NikoshBAN" pitchFamily="2" charset="0"/>
                <a:ea typeface="AdorshoLipi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ea typeface="AdorshoLipi"/>
                <a:cs typeface="NikoshBAN" pitchFamily="2" charset="0"/>
              </a:rPr>
              <a:t>পাঠ শেষে শিক্ষার্থীরা- </a:t>
            </a:r>
          </a:p>
          <a:p>
            <a:endParaRPr lang="bn-BD" sz="105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876800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আমিষের উৎস, কাজ ও  অভাব জনিত রোগ সম্পর্কে জানতে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 পারবে।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886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8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খাদ্য উপাদান কয়টি ও কি কি বলতে পারবে।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8194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0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খাদ্য কি তা বলতে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milk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600" y="5257800"/>
            <a:ext cx="2209800" cy="1600200"/>
          </a:xfrm>
        </p:spPr>
      </p:pic>
      <p:pic>
        <p:nvPicPr>
          <p:cNvPr id="11" name="Picture 10" descr="Rice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2133600" cy="3657600"/>
          </a:xfrm>
          <a:prstGeom prst="rect">
            <a:avLst/>
          </a:prstGeom>
        </p:spPr>
      </p:pic>
      <p:pic>
        <p:nvPicPr>
          <p:cNvPr id="12" name="Picture 11" descr="solt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5257800"/>
            <a:ext cx="2038350" cy="1600200"/>
          </a:xfrm>
          <a:prstGeom prst="rect">
            <a:avLst/>
          </a:prstGeom>
        </p:spPr>
      </p:pic>
      <p:pic>
        <p:nvPicPr>
          <p:cNvPr id="13" name="Picture 12" descr="vegetables2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0"/>
            <a:ext cx="2133600" cy="1676400"/>
          </a:xfrm>
          <a:prstGeom prst="rect">
            <a:avLst/>
          </a:prstGeom>
        </p:spPr>
      </p:pic>
      <p:pic>
        <p:nvPicPr>
          <p:cNvPr id="14" name="Picture 13" descr="Water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5257800"/>
            <a:ext cx="2133600" cy="1600200"/>
          </a:xfrm>
          <a:prstGeom prst="rect">
            <a:avLst/>
          </a:prstGeom>
        </p:spPr>
      </p:pic>
      <p:pic>
        <p:nvPicPr>
          <p:cNvPr id="16" name="Picture 15" descr="egg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257800"/>
            <a:ext cx="2895600" cy="1600200"/>
          </a:xfrm>
          <a:prstGeom prst="rect">
            <a:avLst/>
          </a:prstGeom>
        </p:spPr>
      </p:pic>
      <p:pic>
        <p:nvPicPr>
          <p:cNvPr id="17" name="Picture 16" descr="frouts.bm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9800" y="0"/>
            <a:ext cx="4800600" cy="1676400"/>
          </a:xfrm>
          <a:prstGeom prst="rect">
            <a:avLst/>
          </a:prstGeom>
        </p:spPr>
      </p:pic>
      <p:pic>
        <p:nvPicPr>
          <p:cNvPr id="18" name="Picture 17" descr="Hilsha.b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0"/>
            <a:ext cx="2209799" cy="16722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62200" y="1938278"/>
            <a:ext cx="655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যা গ্রহণ করলে জীবের দেহ গঠন, ক্ষয়পূরণ এবং শক্তি উৎপাদন হয় তাই </a:t>
            </a:r>
            <a:r>
              <a:rPr lang="bn-BD" sz="6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খাদ্য।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8488C4">
                <a:alpha val="31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6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খাদ্য উপাদান</a:t>
            </a:r>
            <a:endParaRPr lang="en-US" sz="66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6002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খাদ্য অনেকগুলো রাসায়নিক বস্তুর সমন্বয়ে গঠিত । এ রাসায়নিক বস্তুগুলোকে খাদ্যের উপাদান বলা হয়।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bn-BD" sz="3200" dirty="0" smtClean="0">
                <a:solidFill>
                  <a:srgbClr val="00B050"/>
                </a:solidFill>
              </a:rPr>
              <a:t>খাদ্য উপাদা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নের নামগুলো বলতে পার?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pic>
        <p:nvPicPr>
          <p:cNvPr id="10" name="Content Placeholder 9" descr="milk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7800" y="762000"/>
            <a:ext cx="2057400" cy="1752600"/>
          </a:xfrm>
        </p:spPr>
      </p:pic>
      <p:pic>
        <p:nvPicPr>
          <p:cNvPr id="11" name="Picture 10" descr="Rice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200"/>
            <a:ext cx="2438400" cy="1676400"/>
          </a:xfrm>
          <a:prstGeom prst="rect">
            <a:avLst/>
          </a:prstGeom>
        </p:spPr>
      </p:pic>
      <p:pic>
        <p:nvPicPr>
          <p:cNvPr id="12" name="Picture 11" descr="solt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762000"/>
            <a:ext cx="1828800" cy="1752600"/>
          </a:xfrm>
          <a:prstGeom prst="rect">
            <a:avLst/>
          </a:prstGeom>
        </p:spPr>
      </p:pic>
      <p:pic>
        <p:nvPicPr>
          <p:cNvPr id="13" name="Picture 12" descr="vegetables2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5029200"/>
            <a:ext cx="1295400" cy="1828800"/>
          </a:xfrm>
          <a:prstGeom prst="rect">
            <a:avLst/>
          </a:prstGeom>
        </p:spPr>
      </p:pic>
      <p:pic>
        <p:nvPicPr>
          <p:cNvPr id="14" name="Picture 13" descr="Water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3505200"/>
            <a:ext cx="3733800" cy="1905000"/>
          </a:xfrm>
          <a:prstGeom prst="rect">
            <a:avLst/>
          </a:prstGeom>
        </p:spPr>
      </p:pic>
      <p:pic>
        <p:nvPicPr>
          <p:cNvPr id="16" name="Picture 15" descr="egg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657600"/>
            <a:ext cx="2438400" cy="1295400"/>
          </a:xfrm>
          <a:prstGeom prst="rect">
            <a:avLst/>
          </a:prstGeom>
        </p:spPr>
      </p:pic>
      <p:pic>
        <p:nvPicPr>
          <p:cNvPr id="17" name="Picture 16" descr="frouts.bm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5029200"/>
            <a:ext cx="1143000" cy="1828800"/>
          </a:xfrm>
          <a:prstGeom prst="rect">
            <a:avLst/>
          </a:prstGeom>
        </p:spPr>
      </p:pic>
      <p:pic>
        <p:nvPicPr>
          <p:cNvPr id="18" name="Picture 17" descr="Hilsha.b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685800"/>
            <a:ext cx="2362200" cy="12954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438400" y="685800"/>
            <a:ext cx="19784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আমিষ</a:t>
            </a:r>
            <a:endParaRPr lang="en-US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38400" y="1981200"/>
            <a:ext cx="19656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শর্করা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86516" y="3540204"/>
            <a:ext cx="25426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স্নেহ পদার্থ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38400" y="5334000"/>
            <a:ext cx="23246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ভিটামিন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57800" y="2286000"/>
            <a:ext cx="3886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খনিজ লবন</a:t>
            </a:r>
            <a:endParaRPr lang="en-US" sz="8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67400" y="5334000"/>
            <a:ext cx="25146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পানি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8488C4">
                <a:alpha val="11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-95250"/>
            <a:ext cx="5257800" cy="1162050"/>
          </a:xfrm>
        </p:spPr>
        <p:txBody>
          <a:bodyPr>
            <a:noAutofit/>
          </a:bodyPr>
          <a:lstStyle/>
          <a:p>
            <a:pPr algn="ctr">
              <a:tabLst>
                <a:tab pos="3262313" algn="l"/>
              </a:tabLst>
            </a:pPr>
            <a:r>
              <a:rPr lang="bn-BD" sz="3200" dirty="0" smtClean="0">
                <a:solidFill>
                  <a:schemeClr val="bg2">
                    <a:lumMod val="75000"/>
                  </a:schemeClr>
                </a:solidFill>
              </a:rPr>
              <a:t>আমিষ জাতীয় খাদ্য</a:t>
            </a:r>
            <a:r>
              <a:rPr lang="bn-BD" sz="3200" dirty="0" smtClean="0"/>
              <a:t>   </a:t>
            </a:r>
            <a:endParaRPr lang="en-US" sz="3200" dirty="0"/>
          </a:p>
        </p:txBody>
      </p:sp>
      <p:pic>
        <p:nvPicPr>
          <p:cNvPr id="7" name="Content Placeholder 6" descr="healthy_man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868" y="1981201"/>
            <a:ext cx="1907931" cy="1752599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6096000" cy="1993899"/>
          </a:xfrm>
        </p:spPr>
        <p:txBody>
          <a:bodyPr>
            <a:normAutofit fontScale="77500" lnSpcReduction="20000"/>
          </a:bodyPr>
          <a:lstStyle/>
          <a:p>
            <a:r>
              <a:rPr lang="bn-BD" sz="2800" b="1" u="sng" dirty="0" smtClean="0"/>
              <a:t>আমিষ খাদ্যের কাজ:</a:t>
            </a:r>
          </a:p>
          <a:p>
            <a:pPr>
              <a:buFont typeface="Arial" charset="0"/>
              <a:buChar char="•"/>
            </a:pPr>
            <a:r>
              <a:rPr lang="bn-BD" sz="2400" dirty="0" smtClean="0"/>
              <a:t> আমিষ দেহের ক্ষয়পূরন ও বৃদ্ধি সাধন করে।</a:t>
            </a:r>
          </a:p>
          <a:p>
            <a:pPr>
              <a:buFont typeface="Arial" charset="0"/>
              <a:buChar char="•"/>
            </a:pPr>
            <a:r>
              <a:rPr lang="bn-BD" sz="2400" dirty="0" smtClean="0"/>
              <a:t> দেহের রোগ প্রতিরোধকারী এন্টিবডি আমিষ থেকে তৈরী হয়।</a:t>
            </a:r>
            <a:r>
              <a:rPr lang="bn-BD" sz="2000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bn-BD" sz="2400" dirty="0" smtClean="0"/>
              <a:t> দেহের শক্তি উ</a:t>
            </a:r>
            <a:r>
              <a:rPr lang="bn-BD" sz="1600" dirty="0" smtClean="0"/>
              <a:t>ৎ</a:t>
            </a:r>
            <a:r>
              <a:rPr lang="bn-BD" sz="2400" dirty="0" smtClean="0"/>
              <a:t>পন্ন করে।আমিষ দেহের মাংসপেশী সবল রাখে।</a:t>
            </a:r>
          </a:p>
          <a:p>
            <a:pPr>
              <a:buFont typeface="Arial" charset="0"/>
              <a:buChar char="•"/>
            </a:pPr>
            <a:r>
              <a:rPr lang="bn-BD" sz="2400" dirty="0" smtClean="0"/>
              <a:t> আমিষ দেহের রক্তিকনিকা উ</a:t>
            </a:r>
            <a:r>
              <a:rPr lang="bn-BD" sz="1600" dirty="0" smtClean="0"/>
              <a:t>ৎ</a:t>
            </a:r>
            <a:r>
              <a:rPr lang="bn-BD" sz="2400" dirty="0" smtClean="0"/>
              <a:t>পাদনে ভূমিকা রাখে।</a:t>
            </a:r>
            <a:endParaRPr lang="en-US" sz="240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533400" y="4343400"/>
            <a:ext cx="6019800" cy="1993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অভাব জনিত রোগ</a:t>
            </a:r>
            <a:r>
              <a:rPr kumimoji="0" lang="bn-BD" sz="28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bn-BD" sz="28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bn-BD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আমিষের অভাবে শিশুদের কোয়াশিয়র</a:t>
            </a:r>
            <a:r>
              <a:rPr lang="bn-BD" sz="2400" dirty="0" smtClean="0"/>
              <a:t>কর রোগ হয়।যার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BD" sz="2800" dirty="0" smtClean="0"/>
              <a:t>  ফলে তাদের স্বাভাবিক বৃদ্ধি ব্যাহত হয়।</a:t>
            </a:r>
            <a:endParaRPr kumimoji="0" lang="bn-BD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bn-BD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বয়স্কদের আমিষের</a:t>
            </a:r>
            <a:r>
              <a:rPr kumimoji="0" lang="bn-BD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অভাবে শরীরে রোগ প্রতিরোধ শক্তি কমে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BD" sz="2400" dirty="0" smtClean="0"/>
              <a:t>  </a:t>
            </a:r>
            <a:r>
              <a:rPr kumimoji="0" lang="bn-BD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যায়। ফলে রক্ত স্বল্পতা, ম্যারাসমাস প্রভৃতি রোগ হয়।</a:t>
            </a:r>
            <a:endParaRPr kumimoji="0" lang="bn-BD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aids patiten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420" y="4572000"/>
            <a:ext cx="1940379" cy="1752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10668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</a:rPr>
              <a:t>আমিষের উৎস: মাছ, মাংস, ডিম, দুধ, ডাল, বাদাম, মটর।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milk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295400"/>
            <a:ext cx="2057400" cy="2286000"/>
          </a:xfrm>
        </p:spPr>
      </p:pic>
      <p:pic>
        <p:nvPicPr>
          <p:cNvPr id="9" name="Picture 8" descr="egg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1295400"/>
            <a:ext cx="2590800" cy="2286000"/>
          </a:xfrm>
          <a:prstGeom prst="rect">
            <a:avLst/>
          </a:prstGeom>
        </p:spPr>
      </p:pic>
      <p:pic>
        <p:nvPicPr>
          <p:cNvPr id="10" name="Picture 9" descr="Hilsha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1295400"/>
            <a:ext cx="350520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3663077"/>
            <a:ext cx="800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bn-BD" sz="4000" dirty="0" smtClean="0"/>
              <a:t>উপরের খাদ্যগুলো কি জাতীয় খাদ্য?</a:t>
            </a:r>
          </a:p>
          <a:p>
            <a:pPr>
              <a:buFont typeface="Arial" charset="0"/>
              <a:buChar char="•"/>
            </a:pPr>
            <a:r>
              <a:rPr lang="bn-BD" sz="4000" dirty="0" smtClean="0"/>
              <a:t> খাদ্যগুলো খেলে কি কি উপকার হয়?</a:t>
            </a:r>
          </a:p>
          <a:p>
            <a:pPr>
              <a:buFont typeface="Arial" charset="0"/>
              <a:buChar char="•"/>
            </a:pPr>
            <a:r>
              <a:rPr lang="bn-BD" sz="4000" dirty="0" smtClean="0"/>
              <a:t> এই খাদ্যগুলোর অভাবে কি হয়?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2860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AdorshoLipi"/>
                <a:ea typeface="AdorshoLipi"/>
                <a:cs typeface="AdorshoLipi"/>
              </a:rPr>
              <a:t>দলগত কাজ </a:t>
            </a:r>
            <a:endParaRPr lang="bn-BD" sz="5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5410200"/>
          </a:xfrm>
        </p:spPr>
        <p:txBody>
          <a:bodyPr>
            <a:normAutofit/>
          </a:bodyPr>
          <a:lstStyle/>
          <a:p>
            <a:pPr algn="l"/>
            <a:r>
              <a:rPr lang="bn-BD" sz="8000" dirty="0" smtClean="0">
                <a:latin typeface="AdorshoLipi"/>
                <a:ea typeface="AdorshoLipi"/>
                <a:cs typeface="AdorshoLipi"/>
              </a:rPr>
              <a:t>	</a:t>
            </a:r>
            <a:r>
              <a:rPr lang="bn-BD" sz="8000" b="1" dirty="0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ea typeface="AdorshoLipi"/>
                <a:cs typeface="Nikosh" pitchFamily="2" charset="0"/>
              </a:rPr>
              <a:t>বাড়ীর কাজ :</a:t>
            </a:r>
            <a:r>
              <a:rPr lang="bn-BD" sz="6700" b="1" dirty="0" smtClean="0">
                <a:latin typeface="Nikosh" pitchFamily="2" charset="0"/>
                <a:ea typeface="AdorshoLipi"/>
                <a:cs typeface="Nikosh" pitchFamily="2" charset="0"/>
              </a:rPr>
              <a:t> </a:t>
            </a:r>
            <a:br>
              <a:rPr lang="bn-BD" sz="6700" b="1" dirty="0" smtClean="0">
                <a:latin typeface="Nikosh" pitchFamily="2" charset="0"/>
                <a:ea typeface="AdorshoLipi"/>
                <a:cs typeface="Nikosh" pitchFamily="2" charset="0"/>
              </a:rPr>
            </a:br>
            <a:r>
              <a:rPr lang="bn-BD" sz="8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smtClean="0"/>
              <a:t> </a:t>
            </a:r>
            <a:r>
              <a:rPr lang="bn-BD" sz="6000" dirty="0" smtClean="0">
                <a:latin typeface="NikoshLightBAN" pitchFamily="2" charset="0"/>
                <a:cs typeface="NikoshLightBAN" pitchFamily="2" charset="0"/>
              </a:rPr>
              <a:t>* আমিষের উৎস, কাজ ও </a:t>
            </a:r>
            <a:br>
              <a:rPr lang="bn-BD" sz="6000" dirty="0" smtClean="0">
                <a:latin typeface="NikoshLightBAN" pitchFamily="2" charset="0"/>
                <a:cs typeface="NikoshLightBAN" pitchFamily="2" charset="0"/>
              </a:rPr>
            </a:br>
            <a:r>
              <a:rPr lang="bn-BD" sz="6000" dirty="0" smtClean="0">
                <a:latin typeface="NikoshLightBAN" pitchFamily="2" charset="0"/>
                <a:cs typeface="NikoshLightBAN" pitchFamily="2" charset="0"/>
              </a:rPr>
              <a:t>   </a:t>
            </a:r>
            <a:r>
              <a:rPr lang="en-US" sz="6000" dirty="0" smtClean="0">
                <a:latin typeface="NikoshLightBAN" pitchFamily="2" charset="0"/>
                <a:cs typeface="NikoshLightBAN" pitchFamily="2" charset="0"/>
              </a:rPr>
              <a:t>  </a:t>
            </a:r>
            <a:r>
              <a:rPr lang="bn-BD" sz="6000" dirty="0" smtClean="0">
                <a:latin typeface="NikoshLightBAN" pitchFamily="2" charset="0"/>
                <a:cs typeface="NikoshLightBAN" pitchFamily="2" charset="0"/>
              </a:rPr>
              <a:t>অভাবজনিত</a:t>
            </a:r>
            <a:r>
              <a:rPr lang="en-US" sz="60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6000" dirty="0" smtClean="0">
                <a:latin typeface="NikoshLightBAN" pitchFamily="2" charset="0"/>
                <a:cs typeface="NikoshLightBAN" pitchFamily="2" charset="0"/>
              </a:rPr>
              <a:t>রোগের তালিকা </a:t>
            </a:r>
            <a:br>
              <a:rPr lang="bn-BD" sz="6000" dirty="0" smtClean="0">
                <a:latin typeface="NikoshLightBAN" pitchFamily="2" charset="0"/>
                <a:cs typeface="NikoshLightBAN" pitchFamily="2" charset="0"/>
              </a:rPr>
            </a:br>
            <a:r>
              <a:rPr lang="bn-BD" sz="6000" dirty="0" smtClean="0">
                <a:latin typeface="NikoshLightBAN" pitchFamily="2" charset="0"/>
                <a:cs typeface="NikoshLightBAN" pitchFamily="2" charset="0"/>
              </a:rPr>
              <a:t>   </a:t>
            </a:r>
            <a:r>
              <a:rPr lang="en-US" sz="6000" dirty="0" smtClean="0">
                <a:latin typeface="NikoshLightBAN" pitchFamily="2" charset="0"/>
                <a:cs typeface="NikoshLightBAN" pitchFamily="2" charset="0"/>
              </a:rPr>
              <a:t>   </a:t>
            </a:r>
            <a:r>
              <a:rPr lang="bn-BD" sz="6000" dirty="0" smtClean="0">
                <a:latin typeface="NikoshLightBAN" pitchFamily="2" charset="0"/>
                <a:cs typeface="NikoshLightBAN" pitchFamily="2" charset="0"/>
              </a:rPr>
              <a:t>তৈরী কর।</a:t>
            </a:r>
            <a:r>
              <a:rPr lang="bn-BD" sz="6000" dirty="0" smtClean="0"/>
              <a:t/>
            </a:r>
            <a:br>
              <a:rPr lang="bn-BD" sz="6000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236</Words>
  <Application>Microsoft Office PowerPoint</Application>
  <PresentationFormat>On-screen Show (4:3)</PresentationFormat>
  <Paragraphs>42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মোঃ হারুন অর রশিদ  সহকারী শিক্ষক আইসিটি চৌড়হাস মুকুল সংঘ মাধ্যমিক বালিকা বিদ্যানিকেতন, কুষ্টিয়া ।  </vt:lpstr>
      <vt:lpstr>ছবিতে তোমরা কি দেখছ? </vt:lpstr>
      <vt:lpstr>PowerPoint Presentation</vt:lpstr>
      <vt:lpstr>PowerPoint Presentation</vt:lpstr>
      <vt:lpstr>খাদ্য উপাদান</vt:lpstr>
      <vt:lpstr>খাদ্য উপাদানের নামগুলো বলতে পার? </vt:lpstr>
      <vt:lpstr>আমিষ জাতীয় খাদ্য   </vt:lpstr>
      <vt:lpstr>PowerPoint Presentation</vt:lpstr>
      <vt:lpstr> বাড়ীর কাজ :    * আমিষের উৎস, কাজ ও       অভাবজনিত রোগের তালিকা        তৈরী কর।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গ্রুপ - ০৮</dc:title>
  <dc:creator/>
  <cp:lastModifiedBy>HARUN</cp:lastModifiedBy>
  <cp:revision>85</cp:revision>
  <dcterms:created xsi:type="dcterms:W3CDTF">2006-08-16T00:00:00Z</dcterms:created>
  <dcterms:modified xsi:type="dcterms:W3CDTF">2020-01-14T13:34:06Z</dcterms:modified>
</cp:coreProperties>
</file>