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4" r:id="rId4"/>
    <p:sldId id="275" r:id="rId5"/>
    <p:sldId id="257" r:id="rId6"/>
    <p:sldId id="270" r:id="rId7"/>
    <p:sldId id="258" r:id="rId8"/>
    <p:sldId id="260" r:id="rId9"/>
    <p:sldId id="278" r:id="rId10"/>
    <p:sldId id="259" r:id="rId11"/>
    <p:sldId id="261" r:id="rId12"/>
    <p:sldId id="262" r:id="rId13"/>
    <p:sldId id="279" r:id="rId14"/>
    <p:sldId id="263" r:id="rId15"/>
    <p:sldId id="280" r:id="rId16"/>
    <p:sldId id="277" r:id="rId17"/>
    <p:sldId id="267" r:id="rId18"/>
    <p:sldId id="264" r:id="rId19"/>
    <p:sldId id="265" r:id="rId20"/>
    <p:sldId id="266" r:id="rId21"/>
    <p:sldId id="268" r:id="rId22"/>
    <p:sldId id="276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ED4B-CC74-4DA0-8387-2F270E10F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5A105-7BAA-46D5-9AC2-4B86EFD75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6F721-10F7-4461-BC5B-BB242671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DE58D-F1CE-47B4-9431-9C776B16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AFFC-189B-4565-8C99-AD947074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1FB0-B945-4546-8B6C-A672A8AF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3F496-7547-41F3-A175-82A6BE3F6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EFFDE-F1C7-4BEA-B317-77838C11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6395-6AC4-49EF-BFDD-32921F15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FBA9E-FCA7-4906-A939-45E23310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555AA-BA05-430C-9821-748A08118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A195B-B39D-4C0E-BA2B-4B65FB69D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5F95D-1103-4589-99C3-5E972532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DC0B-7230-4EEE-B9EA-BA5EBF19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4ADC-7915-46E4-A486-CB78FD8E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E1A-C300-4820-AB85-89D5A5F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B0DC-391D-480E-99E8-5D3ECF555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11460-7ADA-4E37-9D5D-E9C2F09A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788DA-2A2A-4704-8122-D1A2A275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7C258-5A03-49CE-8F94-F938947A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70C8-A75F-4F38-AE0F-11C4F423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57270-64E4-4B5F-9BA9-573E0B3B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BB23-CF41-4099-846B-005A65BA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A5C9-BA71-43AA-89E1-B67BEED8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F4DA0-4098-4C5A-A9C1-4DD0CCE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04D5-18C4-4B67-8FD0-7B1F5ABB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01763-A436-49DD-A5F7-6CC8CA37D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8FD1E-A898-47D9-B13E-291DE46EA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E7420-3E4B-4E00-8E57-621A48C3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FC15B-FE06-4BBE-931D-03DDB5DC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99CC1-F629-4D7E-9104-526287A9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7474-E901-4300-9944-8569331C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7D766-64FE-4D2F-B0A7-991C4EF1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F32A4-1674-4639-9A4A-B2CFBE27A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CF23D-7D3F-4FD3-B385-C4A0FC8A8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BCCEC-650D-422D-9166-7814B85D4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09F43-CF9E-4384-BF97-834DA118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57D02-7EFF-40DB-9FF4-55105137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46D49-C366-4AA2-9769-4DC057CD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6083-62A6-42A0-9E25-8BEBD0AA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D9890-917D-4D88-ACCF-549AFE2C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39FBD-BDAF-4654-8A68-E70855AC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0ED34-E7C7-48D2-BD8B-618C2781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94742-32C6-4B67-8105-4714B2ED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893A0-76D8-494F-B681-8A17428D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12BD-B561-4791-9F38-27D378F5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7802-09D5-4871-88A0-3B12E442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3E936-30B5-493C-9DA0-5D030846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3E66C-EEBE-4AD7-8ACA-C982C694B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5011-ABDD-49C7-BB93-F205ACD8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75084-7C60-4E53-83C2-B09342A7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D6364-EB49-4D61-BD7D-D62F9A79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0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5BB9-8E70-4FDA-AF92-2D5EE32D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8F81E-4054-461D-ADDC-4BFF9C7C6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3D4F8-DAAD-42EF-AE95-F75E33186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F0DCF-40DE-4CB4-BBA2-D9C7BA98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E0700-AB3E-408D-8540-441E6F54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01A9-16EB-4C7B-991D-374A8876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5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3A834-D9F8-49FB-A141-19A33480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32A86-CD73-4146-8070-831ADD549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3A28-2012-44FB-B26B-C7C1E1BCA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C0D9-E6B4-48B6-95E8-03FA5145DC0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73742-0F5B-433C-8330-CA3B234D0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D6707-6B14-4A78-A9ED-B633D633A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45C0-C64B-43A5-B736-73B8E4A5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4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tm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tmp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tmp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7D10FA9-44F7-43EC-BE52-0C4CCE9794C1}"/>
              </a:ext>
            </a:extLst>
          </p:cNvPr>
          <p:cNvSpPr/>
          <p:nvPr/>
        </p:nvSpPr>
        <p:spPr>
          <a:xfrm>
            <a:off x="371683" y="2930404"/>
            <a:ext cx="5794407" cy="39170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E33178-6D2E-4AC9-B553-E14A70A93C60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47F7ADA2-E984-4D42-975A-3BF9EB6E8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7E4E9A1F-2B0D-48AD-9DB2-EECBD1073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587EF5BE-3C66-40B9-9113-FA6DAB4D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9530C061-F9E0-4C55-9A41-D3E71C8F3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52CF74-3F27-4AFB-AEDA-EB0DE5C293F6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8842E2-6FBB-4B2D-91E2-21C23375EBAA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41937B-6161-4DA8-9C2D-D13F25C6C758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62C8C6EC-9137-4A47-BEC3-323FBEDDFA6C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54475BCA-7482-46D0-ACE7-5339DFCB742B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4BF93FB0-C124-4917-B08B-97D374C800B6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08DEDE2C-B889-46D9-B662-4E1E05BD34B6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A5882B0-499B-4CC8-83D2-12348BCD0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50" y="1110821"/>
            <a:ext cx="3830829" cy="39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2844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2070" y="663714"/>
            <a:ext cx="1713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ইমার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23">
            <a:off x="2760380" y="1522437"/>
            <a:ext cx="809597" cy="1171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405">
            <a:off x="1964151" y="1490519"/>
            <a:ext cx="809597" cy="1171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642">
            <a:off x="7829851" y="1564025"/>
            <a:ext cx="809597" cy="1171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8146148" y="1211881"/>
            <a:ext cx="809597" cy="1171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2354948" y="1307211"/>
            <a:ext cx="809597" cy="11719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8818">
            <a:off x="8658694" y="1343831"/>
            <a:ext cx="809597" cy="11719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8374748" y="1755546"/>
            <a:ext cx="809597" cy="11719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61624" y="2819400"/>
          <a:ext cx="3112674" cy="3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781800" y="2865120"/>
          <a:ext cx="3547404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042270" y="4114800"/>
          <a:ext cx="60959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2854927">
            <a:off x="4773394" y="3444009"/>
            <a:ext cx="849359" cy="49005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852455">
            <a:off x="6569411" y="3440769"/>
            <a:ext cx="857602" cy="485348"/>
          </a:xfrm>
          <a:prstGeom prst="righ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45650" y="4572001"/>
            <a:ext cx="823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৩টি ও ৪টি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5267292"/>
            <a:ext cx="7361311" cy="1446550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৩       +        4          =            7  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8760"/>
            <a:ext cx="5904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6511B5-AC4C-4BB9-AFB7-42B29E58279E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27" name="Picture 26" descr="A bouquet of flowers&#10;&#10;Description automatically generated">
              <a:extLst>
                <a:ext uri="{FF2B5EF4-FFF2-40B4-BE49-F238E27FC236}">
                  <a16:creationId xmlns:a16="http://schemas.microsoft.com/office/drawing/2014/main" id="{4203686F-EE1F-43E0-81B6-F2D50205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28" name="Picture 27" descr="A bouquet of flowers&#10;&#10;Description automatically generated">
              <a:extLst>
                <a:ext uri="{FF2B5EF4-FFF2-40B4-BE49-F238E27FC236}">
                  <a16:creationId xmlns:a16="http://schemas.microsoft.com/office/drawing/2014/main" id="{369BED66-B0BF-4183-8F4F-F70E06FE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29" name="Picture 28" descr="A bouquet of flowers&#10;&#10;Description automatically generated">
              <a:extLst>
                <a:ext uri="{FF2B5EF4-FFF2-40B4-BE49-F238E27FC236}">
                  <a16:creationId xmlns:a16="http://schemas.microsoft.com/office/drawing/2014/main" id="{C9872DE5-33A4-497B-B9F9-DDFD0C80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30" name="Picture 29" descr="A bouquet of flowers&#10;&#10;Description automatically generated">
              <a:extLst>
                <a:ext uri="{FF2B5EF4-FFF2-40B4-BE49-F238E27FC236}">
                  <a16:creationId xmlns:a16="http://schemas.microsoft.com/office/drawing/2014/main" id="{E2D6078A-B936-4C5D-8D20-7C926D82F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7D62CB-FF49-4858-9F52-0DF3172F61BC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A886D52-06D0-4CD1-8115-EF0B90A965AF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0CBE582-8D4A-44D5-8AF6-5A6EA724DAE8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tar: 5 Points 33">
                <a:extLst>
                  <a:ext uri="{FF2B5EF4-FFF2-40B4-BE49-F238E27FC236}">
                    <a16:creationId xmlns:a16="http://schemas.microsoft.com/office/drawing/2014/main" id="{2E5A3A39-7E1D-441D-995D-05BBC28FDA84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Star: 5 Points 34">
                <a:extLst>
                  <a:ext uri="{FF2B5EF4-FFF2-40B4-BE49-F238E27FC236}">
                    <a16:creationId xmlns:a16="http://schemas.microsoft.com/office/drawing/2014/main" id="{D42DD9D8-6B01-4FB8-872B-B8FF3FB08A20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tar: 5 Points 35">
                <a:extLst>
                  <a:ext uri="{FF2B5EF4-FFF2-40B4-BE49-F238E27FC236}">
                    <a16:creationId xmlns:a16="http://schemas.microsoft.com/office/drawing/2014/main" id="{3D51C959-71D7-44C0-BB44-0D41216B2364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tar: 5 Points 36">
                <a:extLst>
                  <a:ext uri="{FF2B5EF4-FFF2-40B4-BE49-F238E27FC236}">
                    <a16:creationId xmlns:a16="http://schemas.microsoft.com/office/drawing/2014/main" id="{5EE6051C-0764-49E6-B3B7-BD3CB616C897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5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 animBg="1"/>
      <p:bldP spid="26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1" y="152400"/>
            <a:ext cx="85539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যে,আমরা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ও ২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4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endParaRPr lang="en-US" sz="4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80" y="4038600"/>
            <a:ext cx="319062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686082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686082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10" y="2057400"/>
            <a:ext cx="686082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57400"/>
            <a:ext cx="6860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5" y="2057400"/>
            <a:ext cx="686082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2486" y="2895601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7286" y="2895601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197026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8078" y="24384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192960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05400" y="3352801"/>
            <a:ext cx="609600" cy="2323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3"/>
          </p:cNvCxnSpPr>
          <p:nvPr/>
        </p:nvCxnSpPr>
        <p:spPr>
          <a:xfrm flipH="1">
            <a:off x="6970472" y="3352800"/>
            <a:ext cx="573328" cy="2248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6342736" y="3733800"/>
            <a:ext cx="134264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5207C1-2642-4127-8D80-51FBAC8ADFBB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20" name="Picture 19" descr="A bouquet of flowers&#10;&#10;Description automatically generated">
              <a:extLst>
                <a:ext uri="{FF2B5EF4-FFF2-40B4-BE49-F238E27FC236}">
                  <a16:creationId xmlns:a16="http://schemas.microsoft.com/office/drawing/2014/main" id="{D64613A4-31A4-4918-B8B8-9664C956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21" name="Picture 20" descr="A bouquet of flowers&#10;&#10;Description automatically generated">
              <a:extLst>
                <a:ext uri="{FF2B5EF4-FFF2-40B4-BE49-F238E27FC236}">
                  <a16:creationId xmlns:a16="http://schemas.microsoft.com/office/drawing/2014/main" id="{3AEF48DF-6AFA-4F9E-8E73-D458E566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22" name="Picture 21" descr="A bouquet of flowers&#10;&#10;Description automatically generated">
              <a:extLst>
                <a:ext uri="{FF2B5EF4-FFF2-40B4-BE49-F238E27FC236}">
                  <a16:creationId xmlns:a16="http://schemas.microsoft.com/office/drawing/2014/main" id="{FB24C074-7C4A-4A99-B986-6BB2D96A4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3" name="Picture 22" descr="A bouquet of flowers&#10;&#10;Description automatically generated">
              <a:extLst>
                <a:ext uri="{FF2B5EF4-FFF2-40B4-BE49-F238E27FC236}">
                  <a16:creationId xmlns:a16="http://schemas.microsoft.com/office/drawing/2014/main" id="{6C3E293A-92A0-40E4-81BD-D345256D9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285EFD-7DDC-4ED8-BE36-F11991D8EF35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7AF0BEF-7F8E-42FC-A834-4FDD709D77E2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D5683D-B020-4206-9B9D-38916FA2CBFF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5 Points 26">
                <a:extLst>
                  <a:ext uri="{FF2B5EF4-FFF2-40B4-BE49-F238E27FC236}">
                    <a16:creationId xmlns:a16="http://schemas.microsoft.com/office/drawing/2014/main" id="{89711B7A-BA3F-417B-87C5-5789BA654841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5 Points 27">
                <a:extLst>
                  <a:ext uri="{FF2B5EF4-FFF2-40B4-BE49-F238E27FC236}">
                    <a16:creationId xmlns:a16="http://schemas.microsoft.com/office/drawing/2014/main" id="{B6C652E7-7068-495A-8602-EA2C925302F5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tar: 5 Points 28">
                <a:extLst>
                  <a:ext uri="{FF2B5EF4-FFF2-40B4-BE49-F238E27FC236}">
                    <a16:creationId xmlns:a16="http://schemas.microsoft.com/office/drawing/2014/main" id="{C6B04DE8-FB9B-4852-A584-31AD958410D7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tar: 5 Points 29">
                <a:extLst>
                  <a:ext uri="{FF2B5EF4-FFF2-40B4-BE49-F238E27FC236}">
                    <a16:creationId xmlns:a16="http://schemas.microsoft.com/office/drawing/2014/main" id="{AFC38DE0-2E4A-4E8D-8883-EC882A80243E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7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7381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1905001" y="1829524"/>
            <a:ext cx="990600" cy="913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8959282" y="2286000"/>
            <a:ext cx="718119" cy="66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7435282" y="1665772"/>
            <a:ext cx="718119" cy="6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7543801" y="2286000"/>
            <a:ext cx="718119" cy="66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8305801" y="2286000"/>
            <a:ext cx="718119" cy="66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8153401" y="1676400"/>
            <a:ext cx="718119" cy="66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8915401" y="1665772"/>
            <a:ext cx="718119" cy="66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5454082" y="2296628"/>
            <a:ext cx="718119" cy="662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4038601" y="2296628"/>
            <a:ext cx="718119" cy="662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4800601" y="2296628"/>
            <a:ext cx="718119" cy="662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4648201" y="1687028"/>
            <a:ext cx="718119" cy="66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5410201" y="1676400"/>
            <a:ext cx="718119" cy="6623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038600" y="3058160"/>
          <a:ext cx="22860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33601" y="2971800"/>
          <a:ext cx="580291" cy="3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7600" y="3048000"/>
          <a:ext cx="28194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63800" y="213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9912" y="218771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1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958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77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81401" y="4191001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2608" y="4267201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8400" y="4191001"/>
            <a:ext cx="42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86334" y="4191001"/>
            <a:ext cx="50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6994" y="4191001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8984" y="5478960"/>
            <a:ext cx="6697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১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৫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  ৬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91CBD3-EFB9-47B2-81F2-A7BB4D972BE4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34" name="Picture 33" descr="A bouquet of flowers&#10;&#10;Description automatically generated">
              <a:extLst>
                <a:ext uri="{FF2B5EF4-FFF2-40B4-BE49-F238E27FC236}">
                  <a16:creationId xmlns:a16="http://schemas.microsoft.com/office/drawing/2014/main" id="{EE0F4EC0-C8A7-4304-A7D0-F9E52DB3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35" name="Picture 34" descr="A bouquet of flowers&#10;&#10;Description automatically generated">
              <a:extLst>
                <a:ext uri="{FF2B5EF4-FFF2-40B4-BE49-F238E27FC236}">
                  <a16:creationId xmlns:a16="http://schemas.microsoft.com/office/drawing/2014/main" id="{D43998D4-07A9-4A46-B011-609C2290F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36" name="Picture 35" descr="A bouquet of flowers&#10;&#10;Description automatically generated">
              <a:extLst>
                <a:ext uri="{FF2B5EF4-FFF2-40B4-BE49-F238E27FC236}">
                  <a16:creationId xmlns:a16="http://schemas.microsoft.com/office/drawing/2014/main" id="{E15FE1EA-918E-479B-BCF6-297925D28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37" name="Picture 36" descr="A bouquet of flowers&#10;&#10;Description automatically generated">
              <a:extLst>
                <a:ext uri="{FF2B5EF4-FFF2-40B4-BE49-F238E27FC236}">
                  <a16:creationId xmlns:a16="http://schemas.microsoft.com/office/drawing/2014/main" id="{BD427139-F7E7-47CD-9185-2B3ED587B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C493EB7-5C04-43FC-817C-DD73C2664DCB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CAA8C9-7F20-450A-88DF-8FADD75B2930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8BD468-3508-4388-9D2E-8A86FC25C924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Star: 5 Points 40">
                <a:extLst>
                  <a:ext uri="{FF2B5EF4-FFF2-40B4-BE49-F238E27FC236}">
                    <a16:creationId xmlns:a16="http://schemas.microsoft.com/office/drawing/2014/main" id="{0027160D-2DF7-4B09-A2E0-4CE3B8523AB7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Star: 5 Points 41">
                <a:extLst>
                  <a:ext uri="{FF2B5EF4-FFF2-40B4-BE49-F238E27FC236}">
                    <a16:creationId xmlns:a16="http://schemas.microsoft.com/office/drawing/2014/main" id="{67982348-C295-4639-8829-AF9271765BEF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Star: 5 Points 42">
                <a:extLst>
                  <a:ext uri="{FF2B5EF4-FFF2-40B4-BE49-F238E27FC236}">
                    <a16:creationId xmlns:a16="http://schemas.microsoft.com/office/drawing/2014/main" id="{095421D0-4312-4EB4-989A-6006E10F114D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tar: 5 Points 43">
                <a:extLst>
                  <a:ext uri="{FF2B5EF4-FFF2-40B4-BE49-F238E27FC236}">
                    <a16:creationId xmlns:a16="http://schemas.microsoft.com/office/drawing/2014/main" id="{EE6D2F11-0EA7-4D8F-86BD-2DF9E5B961C2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21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521" y="228601"/>
            <a:ext cx="84834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921" y="3312855"/>
            <a:ext cx="62905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4914" y="5692914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(৩ + ২ 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D11C5-ECEC-49DC-8186-B6689E724E0E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DD7EEE8D-0148-45F7-A14D-255DE5F5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2FF5E6A0-BA72-4ACB-8848-5E63EA48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F988CD8D-33EB-4EEC-BBBF-093D9246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6B0397ED-E777-4DED-9C56-C75B01DC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29C332-38E4-412B-84FE-45EB05FA7EDC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5E79A-8BB6-41A1-832A-B48EEE13BBA2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FC257F-DB3C-4EF7-9067-7A2FB800F799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72C81B1A-DED6-4AFD-BD42-4870B57C16D8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E6920C05-6DDD-4206-8B6A-D2711FF4F56E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B364AB35-CC9F-427D-BEAC-1DD5BA920B75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F740CA3C-3C0C-4DD4-BEDA-F497EC0E77B6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68" y="2895600"/>
            <a:ext cx="555221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9" y="2882738"/>
            <a:ext cx="555221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878778"/>
            <a:ext cx="555221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01" y="2381251"/>
            <a:ext cx="55522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02" y="2356017"/>
            <a:ext cx="55522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02" y="2855272"/>
            <a:ext cx="597198" cy="573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"/>
          <a:stretch/>
        </p:blipFill>
        <p:spPr>
          <a:xfrm>
            <a:off x="6119726" y="2286000"/>
            <a:ext cx="568513" cy="573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97999"/>
            <a:ext cx="597198" cy="573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55272"/>
            <a:ext cx="597198" cy="573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84722" y="229850"/>
            <a:ext cx="58496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endParaRPr lang="en-US" sz="4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3424" y="339227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9024" y="3392270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16200" y="335280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7211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1" y="270647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3900" y="2797314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৯টি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828800" y="4191000"/>
          <a:ext cx="2514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105400" y="4201160"/>
          <a:ext cx="184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391404" y="4191000"/>
          <a:ext cx="3124197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581400" y="5181600"/>
            <a:ext cx="439969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88502" y="5140404"/>
            <a:ext cx="3831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৫  +  ৪ =  ৯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C99A31-A6FC-438C-AA4B-693617C7D7CF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29" name="Picture 28" descr="A bouquet of flowers&#10;&#10;Description automatically generated">
              <a:extLst>
                <a:ext uri="{FF2B5EF4-FFF2-40B4-BE49-F238E27FC236}">
                  <a16:creationId xmlns:a16="http://schemas.microsoft.com/office/drawing/2014/main" id="{DF25AAC4-C8DF-4610-82AA-D3719F3F2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30" name="Picture 29" descr="A bouquet of flowers&#10;&#10;Description automatically generated">
              <a:extLst>
                <a:ext uri="{FF2B5EF4-FFF2-40B4-BE49-F238E27FC236}">
                  <a16:creationId xmlns:a16="http://schemas.microsoft.com/office/drawing/2014/main" id="{059F4F72-F643-4EDE-8D72-38ABCFD0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31" name="Picture 30" descr="A bouquet of flowers&#10;&#10;Description automatically generated">
              <a:extLst>
                <a:ext uri="{FF2B5EF4-FFF2-40B4-BE49-F238E27FC236}">
                  <a16:creationId xmlns:a16="http://schemas.microsoft.com/office/drawing/2014/main" id="{05F6E936-A876-4D2F-A692-4337B8174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32" name="Picture 31" descr="A bouquet of flowers&#10;&#10;Description automatically generated">
              <a:extLst>
                <a:ext uri="{FF2B5EF4-FFF2-40B4-BE49-F238E27FC236}">
                  <a16:creationId xmlns:a16="http://schemas.microsoft.com/office/drawing/2014/main" id="{F32D8D10-DC56-460E-92E2-7C436295F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4E36A7-2446-4F60-BCFB-D459367533AD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FA2BEF9-EC02-43F9-B9C0-35808C03B8E0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F0655E6-6B14-45C6-AA66-BD65216F4B0B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tar: 5 Points 35">
                <a:extLst>
                  <a:ext uri="{FF2B5EF4-FFF2-40B4-BE49-F238E27FC236}">
                    <a16:creationId xmlns:a16="http://schemas.microsoft.com/office/drawing/2014/main" id="{BE05D67A-3D4A-4E24-9B48-066F6E3E4875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tar: 5 Points 36">
                <a:extLst>
                  <a:ext uri="{FF2B5EF4-FFF2-40B4-BE49-F238E27FC236}">
                    <a16:creationId xmlns:a16="http://schemas.microsoft.com/office/drawing/2014/main" id="{B697C612-187A-45B5-90C6-87F33E6FD9A9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tar: 5 Points 37">
                <a:extLst>
                  <a:ext uri="{FF2B5EF4-FFF2-40B4-BE49-F238E27FC236}">
                    <a16:creationId xmlns:a16="http://schemas.microsoft.com/office/drawing/2014/main" id="{D0399460-DC81-42D1-AE19-1DB9697D1E07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tar: 5 Points 38">
                <a:extLst>
                  <a:ext uri="{FF2B5EF4-FFF2-40B4-BE49-F238E27FC236}">
                    <a16:creationId xmlns:a16="http://schemas.microsoft.com/office/drawing/2014/main" id="{91A9D9A6-67DE-4B53-B3D1-9B92D8A46042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86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6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600201"/>
            <a:ext cx="119102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676400"/>
            <a:ext cx="121076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828800"/>
            <a:ext cx="1265977" cy="183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2000251"/>
            <a:ext cx="1245106" cy="1802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12" y="2000250"/>
            <a:ext cx="1302889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2" y="2076450"/>
            <a:ext cx="1302889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12" y="2152650"/>
            <a:ext cx="1302889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2" y="2228850"/>
            <a:ext cx="1302889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12" y="2381250"/>
            <a:ext cx="1302889" cy="188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0" y="5540514"/>
            <a:ext cx="48006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276601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8166" y="3497760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3726360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802560"/>
            <a:ext cx="44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3810001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3954960"/>
            <a:ext cx="425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3000" y="4031160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25514" y="425976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6114" y="3429001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FF4D3E-D73C-443E-840B-F81BC1B48B6C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23" name="Picture 22" descr="A bouquet of flowers&#10;&#10;Description automatically generated">
              <a:extLst>
                <a:ext uri="{FF2B5EF4-FFF2-40B4-BE49-F238E27FC236}">
                  <a16:creationId xmlns:a16="http://schemas.microsoft.com/office/drawing/2014/main" id="{D667A460-BB56-486E-8BEA-5D5BE04F9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24" name="Picture 23" descr="A bouquet of flowers&#10;&#10;Description automatically generated">
              <a:extLst>
                <a:ext uri="{FF2B5EF4-FFF2-40B4-BE49-F238E27FC236}">
                  <a16:creationId xmlns:a16="http://schemas.microsoft.com/office/drawing/2014/main" id="{3E7B5844-9DC7-449E-ADD9-3B36C95B0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25" name="Picture 24" descr="A bouquet of flowers&#10;&#10;Description automatically generated">
              <a:extLst>
                <a:ext uri="{FF2B5EF4-FFF2-40B4-BE49-F238E27FC236}">
                  <a16:creationId xmlns:a16="http://schemas.microsoft.com/office/drawing/2014/main" id="{D2C2DEA3-9571-42E5-BB80-5B3C7C155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6" name="Picture 25" descr="A bouquet of flowers&#10;&#10;Description automatically generated">
              <a:extLst>
                <a:ext uri="{FF2B5EF4-FFF2-40B4-BE49-F238E27FC236}">
                  <a16:creationId xmlns:a16="http://schemas.microsoft.com/office/drawing/2014/main" id="{50768E28-5554-4EAC-A0F4-115441CD4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4FF786-5F50-4D4D-BF35-C8430937B72D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4C5D103-DB0F-4CC4-AE6C-C3CE3D7BB22C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BD47E46-41EE-406F-9D31-A7F13C882200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tar: 5 Points 29">
                <a:extLst>
                  <a:ext uri="{FF2B5EF4-FFF2-40B4-BE49-F238E27FC236}">
                    <a16:creationId xmlns:a16="http://schemas.microsoft.com/office/drawing/2014/main" id="{2ABB7077-07D3-4B1F-9691-C13F8EA1CC8A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tar: 5 Points 30">
                <a:extLst>
                  <a:ext uri="{FF2B5EF4-FFF2-40B4-BE49-F238E27FC236}">
                    <a16:creationId xmlns:a16="http://schemas.microsoft.com/office/drawing/2014/main" id="{0629DF7F-CCE3-4C1C-9747-0C6155760E7B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29A8FEE8-AD6B-41A7-A3C6-F075D944F21C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4525F31D-56F0-4DC4-8412-42A37ECA55F6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1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1" y="304800"/>
            <a:ext cx="827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224123"/>
            <a:ext cx="4329246" cy="2881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12308"/>
          <a:stretch/>
        </p:blipFill>
        <p:spPr>
          <a:xfrm>
            <a:off x="6661054" y="2224124"/>
            <a:ext cx="3702146" cy="2881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97294" y="51595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5159515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9694" y="5715001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1" y="5737087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1" y="5759173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5791201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4800" y="5737087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86964" y="5816026"/>
            <a:ext cx="337143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    +     ২    =      ৭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DCE9EE-6175-4825-85A2-F653D0CF9E35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14" name="Picture 13" descr="A bouquet of flowers&#10;&#10;Description automatically generated">
              <a:extLst>
                <a:ext uri="{FF2B5EF4-FFF2-40B4-BE49-F238E27FC236}">
                  <a16:creationId xmlns:a16="http://schemas.microsoft.com/office/drawing/2014/main" id="{44580428-1C7C-4C02-9FA0-BF9CCD349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15" name="Picture 14" descr="A bouquet of flowers&#10;&#10;Description automatically generated">
              <a:extLst>
                <a:ext uri="{FF2B5EF4-FFF2-40B4-BE49-F238E27FC236}">
                  <a16:creationId xmlns:a16="http://schemas.microsoft.com/office/drawing/2014/main" id="{A1565EA8-EB6F-408C-B088-31DF2646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16" name="Picture 15" descr="A bouquet of flowers&#10;&#10;Description automatically generated">
              <a:extLst>
                <a:ext uri="{FF2B5EF4-FFF2-40B4-BE49-F238E27FC236}">
                  <a16:creationId xmlns:a16="http://schemas.microsoft.com/office/drawing/2014/main" id="{015EC78B-4251-4BD0-B209-1E22EFFF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7" name="Picture 26" descr="A bouquet of flowers&#10;&#10;Description automatically generated">
              <a:extLst>
                <a:ext uri="{FF2B5EF4-FFF2-40B4-BE49-F238E27FC236}">
                  <a16:creationId xmlns:a16="http://schemas.microsoft.com/office/drawing/2014/main" id="{8F4EF3D6-021B-419A-9BA9-A249E3FB5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31C9B4-4420-4A8D-89C6-EF25860F3874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536E50-F5EE-462F-992E-19EA11B2A092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604E72-08A2-4862-86E1-787BE511B15D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tar: 5 Points 30">
                <a:extLst>
                  <a:ext uri="{FF2B5EF4-FFF2-40B4-BE49-F238E27FC236}">
                    <a16:creationId xmlns:a16="http://schemas.microsoft.com/office/drawing/2014/main" id="{7D26D5CE-CF1D-4D8F-9410-363094A88783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6BC379A3-AC45-4EAC-8D83-6FCBA4591BE1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0A8EEBCB-54E5-4C01-82EC-9FC604BB15A9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tar: 5 Points 33">
                <a:extLst>
                  <a:ext uri="{FF2B5EF4-FFF2-40B4-BE49-F238E27FC236}">
                    <a16:creationId xmlns:a16="http://schemas.microsoft.com/office/drawing/2014/main" id="{C9210BE3-67BB-4BB7-8707-3AE0C5C6A4FF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43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534" y="304801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"/>
          <a:stretch/>
        </p:blipFill>
        <p:spPr>
          <a:xfrm>
            <a:off x="3802061" y="1192696"/>
            <a:ext cx="4570000" cy="49430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5672FB-B141-481F-95EE-5BD97C001C2C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A0D25D99-38FD-4EB1-9395-DA6AD7EA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C223DEEF-C368-4370-8D42-9129D68C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E8CB9F8A-3D4B-4695-8C3F-EFB306B58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C7BDF73A-A024-48DA-B825-96AABF3D2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4B29D3-C879-4220-BFB6-4E9892048125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90BFBD-07D4-440C-89AE-AC6CE5CC0EA4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1D6F50-C18C-468D-8418-97F932CC4989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80B748F5-D601-4BC1-AA8B-C00FDF44E30D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092FF459-E6AF-4FC5-BE2E-14164E2E76A0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1D2EEA79-BD1F-42C3-B19D-F084730F70B7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30AFEB80-87F8-42FE-ABBE-19C9A2255A1E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9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48162"/>
            <a:ext cx="5331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90750"/>
            <a:ext cx="7429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7429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47850"/>
            <a:ext cx="7429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71650"/>
            <a:ext cx="7429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7000"/>
            <a:ext cx="7429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686050"/>
            <a:ext cx="7429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686050"/>
            <a:ext cx="74295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47850"/>
            <a:ext cx="742950" cy="74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3654" y="22860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92" y="223022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01000" y="2209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6" y="184364"/>
            <a:ext cx="1974125" cy="133963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953000" y="4876800"/>
            <a:ext cx="18669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077200" y="4876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55759" y="4876800"/>
            <a:ext cx="1844854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78455" y="4800600"/>
            <a:ext cx="6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1" y="480060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1" y="4791670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0351" y="479167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09870" y="4867870"/>
            <a:ext cx="53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C26F7E-E963-4933-B5D1-68F086C1B2CD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26" name="Picture 25" descr="A bouquet of flowers&#10;&#10;Description automatically generated">
              <a:extLst>
                <a:ext uri="{FF2B5EF4-FFF2-40B4-BE49-F238E27FC236}">
                  <a16:creationId xmlns:a16="http://schemas.microsoft.com/office/drawing/2014/main" id="{37011B37-2169-451F-86F4-7C4DA1B7B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27" name="Picture 26" descr="A bouquet of flowers&#10;&#10;Description automatically generated">
              <a:extLst>
                <a:ext uri="{FF2B5EF4-FFF2-40B4-BE49-F238E27FC236}">
                  <a16:creationId xmlns:a16="http://schemas.microsoft.com/office/drawing/2014/main" id="{9CD87538-F5DF-4229-B3BB-836A58C3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28" name="Picture 27" descr="A bouquet of flowers&#10;&#10;Description automatically generated">
              <a:extLst>
                <a:ext uri="{FF2B5EF4-FFF2-40B4-BE49-F238E27FC236}">
                  <a16:creationId xmlns:a16="http://schemas.microsoft.com/office/drawing/2014/main" id="{CBB95E8C-0C9D-40F0-85E9-A031CAA15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9" name="Picture 28" descr="A bouquet of flowers&#10;&#10;Description automatically generated">
              <a:extLst>
                <a:ext uri="{FF2B5EF4-FFF2-40B4-BE49-F238E27FC236}">
                  <a16:creationId xmlns:a16="http://schemas.microsoft.com/office/drawing/2014/main" id="{CB65B735-AF8D-490C-98E0-B0D4ACC5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186099-BFC7-4EF3-940F-B08A47AF5758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08423A5-B74D-4B90-A0A6-88D60A0031B3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C8F01D-1972-489D-A92F-4D61914FC950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0D873D5F-9F8C-492C-A909-4710F5C828DB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tar: 5 Points 33">
                <a:extLst>
                  <a:ext uri="{FF2B5EF4-FFF2-40B4-BE49-F238E27FC236}">
                    <a16:creationId xmlns:a16="http://schemas.microsoft.com/office/drawing/2014/main" id="{4558ABA9-8280-4CB0-889A-AB8AE2810D70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Star: 5 Points 34">
                <a:extLst>
                  <a:ext uri="{FF2B5EF4-FFF2-40B4-BE49-F238E27FC236}">
                    <a16:creationId xmlns:a16="http://schemas.microsoft.com/office/drawing/2014/main" id="{8AEAD043-76F7-4874-85CC-F6B3F2F62DDC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tar: 5 Points 35">
                <a:extLst>
                  <a:ext uri="{FF2B5EF4-FFF2-40B4-BE49-F238E27FC236}">
                    <a16:creationId xmlns:a16="http://schemas.microsoft.com/office/drawing/2014/main" id="{A194EACD-B145-4781-A0D2-A11692124FFE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6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86" y="152401"/>
            <a:ext cx="6082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00"/>
            <a:ext cx="1460500" cy="115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357438"/>
            <a:ext cx="1447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57438"/>
            <a:ext cx="1447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1" y="26670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743201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2057400"/>
            <a:ext cx="335280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590800"/>
            <a:ext cx="1214438" cy="121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519362"/>
            <a:ext cx="1214438" cy="1214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8438" y="4438472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৩	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5438" y="441960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৩	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9438" y="441960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=	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9638" y="449580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৬	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7638" y="441960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+	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0B36D4-4757-4C47-A931-324DC447DB6D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17" name="Picture 16" descr="A bouquet of flowers&#10;&#10;Description automatically generated">
              <a:extLst>
                <a:ext uri="{FF2B5EF4-FFF2-40B4-BE49-F238E27FC236}">
                  <a16:creationId xmlns:a16="http://schemas.microsoft.com/office/drawing/2014/main" id="{A540FE48-F209-48D7-83F7-B82FCF95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18" name="Picture 17" descr="A bouquet of flowers&#10;&#10;Description automatically generated">
              <a:extLst>
                <a:ext uri="{FF2B5EF4-FFF2-40B4-BE49-F238E27FC236}">
                  <a16:creationId xmlns:a16="http://schemas.microsoft.com/office/drawing/2014/main" id="{06487410-69DD-4656-843E-444D5428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19" name="Picture 18" descr="A bouquet of flowers&#10;&#10;Description automatically generated">
              <a:extLst>
                <a:ext uri="{FF2B5EF4-FFF2-40B4-BE49-F238E27FC236}">
                  <a16:creationId xmlns:a16="http://schemas.microsoft.com/office/drawing/2014/main" id="{4391A2B9-76D5-442A-9071-A2A4A8C0E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0" name="Picture 19" descr="A bouquet of flowers&#10;&#10;Description automatically generated">
              <a:extLst>
                <a:ext uri="{FF2B5EF4-FFF2-40B4-BE49-F238E27FC236}">
                  <a16:creationId xmlns:a16="http://schemas.microsoft.com/office/drawing/2014/main" id="{EECCEA45-EEB7-429D-8C74-A0CA25C7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D48C85-6DD0-4F7B-B9BD-57FD3836C037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30B8A5-CD1B-45EA-8E33-5AE5D8CA496B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646B4B7-DE62-46F1-851F-8317800E4E5A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33690F13-642B-4ADB-BFDB-51821908D3B9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5 Points 24">
                <a:extLst>
                  <a:ext uri="{FF2B5EF4-FFF2-40B4-BE49-F238E27FC236}">
                    <a16:creationId xmlns:a16="http://schemas.microsoft.com/office/drawing/2014/main" id="{D5A94922-D493-44B9-A1DD-89C096FA34AC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tar: 5 Points 25">
                <a:extLst>
                  <a:ext uri="{FF2B5EF4-FFF2-40B4-BE49-F238E27FC236}">
                    <a16:creationId xmlns:a16="http://schemas.microsoft.com/office/drawing/2014/main" id="{F7BA6BB2-359F-45B2-9199-E5D73B734A08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5 Points 26">
                <a:extLst>
                  <a:ext uri="{FF2B5EF4-FFF2-40B4-BE49-F238E27FC236}">
                    <a16:creationId xmlns:a16="http://schemas.microsoft.com/office/drawing/2014/main" id="{A90B0611-BDDB-41CF-8AC6-32BE04BA37A6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7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D63134-2E37-4831-9609-96B8D7A77818}"/>
              </a:ext>
            </a:extLst>
          </p:cNvPr>
          <p:cNvGrpSpPr/>
          <p:nvPr/>
        </p:nvGrpSpPr>
        <p:grpSpPr>
          <a:xfrm>
            <a:off x="801731" y="1422473"/>
            <a:ext cx="5638849" cy="5149784"/>
            <a:chOff x="864761" y="1769670"/>
            <a:chExt cx="4397326" cy="51497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7E9CEC-47F8-45BE-897C-87CEA28BC2EA}"/>
                </a:ext>
              </a:extLst>
            </p:cNvPr>
            <p:cNvSpPr/>
            <p:nvPr/>
          </p:nvSpPr>
          <p:spPr>
            <a:xfrm>
              <a:off x="864761" y="4241798"/>
              <a:ext cx="439732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মোহাম্মদ আনোয়ার হোসেন </a:t>
              </a:r>
            </a:p>
            <a:p>
              <a:pPr algn="ctr"/>
              <a:r>
                <a:rPr lang="bn-IN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endPara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ছাতক জালালিয়া ফাযিল মাদ্রাসা</a:t>
              </a:r>
              <a:endPara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ছাতক, সুনামগঞ্জ।</a:t>
              </a:r>
              <a:endPara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 নং-</a:t>
              </a:r>
              <a:r>
                <a:rPr lang="en-US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</a:t>
              </a:r>
              <a:r>
                <a:rPr lang="bn-IN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৭২৭ ২৩৭০৬৬</a:t>
              </a:r>
            </a:p>
            <a:p>
              <a:pPr algn="ctr"/>
              <a:r>
                <a:rPr lang="en-US" sz="24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info.anowarmp@gmail.com</a:t>
              </a:r>
            </a:p>
          </p:txBody>
        </p:sp>
        <p:pic>
          <p:nvPicPr>
            <p:cNvPr id="6" name="Picture 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7AF52571-2BCD-4B8F-A07F-C67B4C4E9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985" y="1769670"/>
              <a:ext cx="1976877" cy="24721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279F96-0B5A-48A3-BE32-C12A08525D58}"/>
              </a:ext>
            </a:extLst>
          </p:cNvPr>
          <p:cNvSpPr txBox="1"/>
          <p:nvPr/>
        </p:nvSpPr>
        <p:spPr>
          <a:xfrm>
            <a:off x="4019609" y="506311"/>
            <a:ext cx="2926617" cy="64633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BBD547-1618-458F-9A5B-3B7A23637645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3D45A1E5-42A0-4E55-879B-FE403C66C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10" name="Picture 9" descr="A bouquet of flowers&#10;&#10;Description automatically generated">
              <a:extLst>
                <a:ext uri="{FF2B5EF4-FFF2-40B4-BE49-F238E27FC236}">
                  <a16:creationId xmlns:a16="http://schemas.microsoft.com/office/drawing/2014/main" id="{8AD15DA8-6140-4B41-895D-1F6BBEA9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11" name="Picture 10" descr="A bouquet of flowers&#10;&#10;Description automatically generated">
              <a:extLst>
                <a:ext uri="{FF2B5EF4-FFF2-40B4-BE49-F238E27FC236}">
                  <a16:creationId xmlns:a16="http://schemas.microsoft.com/office/drawing/2014/main" id="{D522AAD9-4C8D-4147-8258-5B77D9086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12" name="Picture 11" descr="A bouquet of flowers&#10;&#10;Description automatically generated">
              <a:extLst>
                <a:ext uri="{FF2B5EF4-FFF2-40B4-BE49-F238E27FC236}">
                  <a16:creationId xmlns:a16="http://schemas.microsoft.com/office/drawing/2014/main" id="{FCD63151-314D-41F9-B64D-4C671F736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77D8A1-01A6-42C7-8921-FB15E5F80BBA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9FB401-8D32-4846-85C6-0EB9EDDC2E40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C0E9019-2800-4AAD-B6AC-B1903EDF57CD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E08C135F-164C-4E81-865B-CC5CF464D429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tar: 5 Points 16">
                <a:extLst>
                  <a:ext uri="{FF2B5EF4-FFF2-40B4-BE49-F238E27FC236}">
                    <a16:creationId xmlns:a16="http://schemas.microsoft.com/office/drawing/2014/main" id="{E1B95C72-0765-4A3A-A922-A6FBCAC0A001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9FAEA15E-EFA0-4935-8339-575D3827C4F7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62B54306-74C2-4017-8E33-6CFBF1A35528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D7D5FA-59D7-4262-8C3E-CC53A024342F}"/>
              </a:ext>
            </a:extLst>
          </p:cNvPr>
          <p:cNvSpPr/>
          <p:nvPr/>
        </p:nvSpPr>
        <p:spPr>
          <a:xfrm>
            <a:off x="6291079" y="1378112"/>
            <a:ext cx="4465080" cy="446149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3A640A-4303-445F-8371-2D1C13AE5862}"/>
              </a:ext>
            </a:extLst>
          </p:cNvPr>
          <p:cNvSpPr/>
          <p:nvPr/>
        </p:nvSpPr>
        <p:spPr>
          <a:xfrm>
            <a:off x="5745442" y="1550936"/>
            <a:ext cx="5364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২৩/৫/২০১৭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81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3650"/>
            <a:ext cx="5589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86000"/>
            <a:ext cx="1283091" cy="1959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17421"/>
          <a:stretch/>
        </p:blipFill>
        <p:spPr>
          <a:xfrm>
            <a:off x="3961668" y="2300288"/>
            <a:ext cx="1018143" cy="194786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6400800" y="2362200"/>
            <a:ext cx="2209800" cy="2133600"/>
          </a:xfrm>
          <a:prstGeom prst="flowChartAlternate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70" y="2590801"/>
            <a:ext cx="1094862" cy="1672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17421"/>
          <a:stretch/>
        </p:blipFill>
        <p:spPr>
          <a:xfrm>
            <a:off x="7543801" y="2590801"/>
            <a:ext cx="868783" cy="166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1" y="313140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3124201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1" y="3200401"/>
            <a:ext cx="180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ব্যাট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1" y="4884003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4876800"/>
            <a:ext cx="564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1" y="4869597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3882" y="4876800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1422" y="4876800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166526-27C2-430A-AF22-AF4B477A0B1F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18" name="Picture 17" descr="A bouquet of flowers&#10;&#10;Description automatically generated">
              <a:extLst>
                <a:ext uri="{FF2B5EF4-FFF2-40B4-BE49-F238E27FC236}">
                  <a16:creationId xmlns:a16="http://schemas.microsoft.com/office/drawing/2014/main" id="{0C175C5D-63C3-4AF5-BDBC-00111D7F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19" name="Picture 18" descr="A bouquet of flowers&#10;&#10;Description automatically generated">
              <a:extLst>
                <a:ext uri="{FF2B5EF4-FFF2-40B4-BE49-F238E27FC236}">
                  <a16:creationId xmlns:a16="http://schemas.microsoft.com/office/drawing/2014/main" id="{274DF248-E2E9-42A7-9F9D-4F727868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20" name="Picture 19" descr="A bouquet of flowers&#10;&#10;Description automatically generated">
              <a:extLst>
                <a:ext uri="{FF2B5EF4-FFF2-40B4-BE49-F238E27FC236}">
                  <a16:creationId xmlns:a16="http://schemas.microsoft.com/office/drawing/2014/main" id="{B79950A6-3B65-4BF8-8435-6094A6056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1" name="Picture 20" descr="A bouquet of flowers&#10;&#10;Description automatically generated">
              <a:extLst>
                <a:ext uri="{FF2B5EF4-FFF2-40B4-BE49-F238E27FC236}">
                  <a16:creationId xmlns:a16="http://schemas.microsoft.com/office/drawing/2014/main" id="{1BAD4FEF-D112-4349-B59E-9D8F784ED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ED23E6-5949-46D5-9B00-594FEC73290C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FFE8D0C-CB85-4CAD-A13D-8F7905BB4F3E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9320DB-42AE-4F99-8A58-58BDE47F59D5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5 Points 24">
                <a:extLst>
                  <a:ext uri="{FF2B5EF4-FFF2-40B4-BE49-F238E27FC236}">
                    <a16:creationId xmlns:a16="http://schemas.microsoft.com/office/drawing/2014/main" id="{62D86825-80BF-4E20-B47C-23618178389C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tar: 5 Points 25">
                <a:extLst>
                  <a:ext uri="{FF2B5EF4-FFF2-40B4-BE49-F238E27FC236}">
                    <a16:creationId xmlns:a16="http://schemas.microsoft.com/office/drawing/2014/main" id="{5EF1519C-4472-4BEA-BEE2-36CC990F0175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5 Points 26">
                <a:extLst>
                  <a:ext uri="{FF2B5EF4-FFF2-40B4-BE49-F238E27FC236}">
                    <a16:creationId xmlns:a16="http://schemas.microsoft.com/office/drawing/2014/main" id="{35F6F57C-8FB0-4585-AA18-D3A20984F5F8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5 Points 27">
                <a:extLst>
                  <a:ext uri="{FF2B5EF4-FFF2-40B4-BE49-F238E27FC236}">
                    <a16:creationId xmlns:a16="http://schemas.microsoft.com/office/drawing/2014/main" id="{241431AC-5E95-4072-AE67-03CBE65990E5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1" y="457201"/>
            <a:ext cx="745749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5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মাহিনের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শাহিনের</a:t>
            </a:r>
            <a:endParaRPr lang="en-US" sz="4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4191001"/>
            <a:ext cx="4849404" cy="132343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৫  +  ২  =  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0457C-6314-444B-BF94-1AE01CFD8606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5" name="Picture 4" descr="A bouquet of flowers&#10;&#10;Description automatically generated">
              <a:extLst>
                <a:ext uri="{FF2B5EF4-FFF2-40B4-BE49-F238E27FC236}">
                  <a16:creationId xmlns:a16="http://schemas.microsoft.com/office/drawing/2014/main" id="{0526C37F-6EFC-42E7-B4D5-E06CE35E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5FA35699-E062-40B7-8763-AD9B0FD12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52B02980-8A12-472F-AAE8-4DCF55F0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5AC5038B-1AC9-4D4D-9A08-12FDD7550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E69F64-B1A2-4F11-87BF-E0722E12F892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C50AC7-38CD-481F-A228-F1A7BA492131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27373C1-907C-4850-BF13-29404912E691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8F49C3BC-6861-4CB9-B198-7617964F0DAA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7B0E4538-A5C2-4D96-A9E4-1634E22A2F76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F8971070-DF5C-4AE3-A54A-F846E2A3B907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7C15CDEB-E50F-42A6-A126-F07EBFC864A9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21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9200"/>
            <a:ext cx="69028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শিখেছ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পাঠটিই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9A072C-7010-4829-82A0-78F53C6B83CB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4" name="Picture 3" descr="A bouquet of flowers&#10;&#10;Description automatically generated">
              <a:extLst>
                <a:ext uri="{FF2B5EF4-FFF2-40B4-BE49-F238E27FC236}">
                  <a16:creationId xmlns:a16="http://schemas.microsoft.com/office/drawing/2014/main" id="{C1FCABF8-8FC8-4384-B056-FB01EF4D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5" name="Picture 4" descr="A bouquet of flowers&#10;&#10;Description automatically generated">
              <a:extLst>
                <a:ext uri="{FF2B5EF4-FFF2-40B4-BE49-F238E27FC236}">
                  <a16:creationId xmlns:a16="http://schemas.microsoft.com/office/drawing/2014/main" id="{6817AD40-3E02-48C5-A5D3-FE4851C60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E8C7A721-67B9-467C-A838-78C6C5882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02E041C8-E9A2-46C4-9A1B-C18583E6D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5F44DB-13BD-43E0-8A14-A6BB321DBCE2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D6C470-CBF2-4F58-9553-1FA5ACF584DF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3218DB-A84F-4283-8D40-BA51FD2C978A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909D6301-308C-402F-BEAF-528A33E30C9D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0E28EF31-D28C-4FE4-8242-BE4824C631F8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93F25662-F6A7-4F3B-A053-409A7410C65A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72A36780-B6AF-430A-BE93-62EBB4E6ADDF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9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1" y="106740"/>
            <a:ext cx="6362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513AE-A624-4C3B-8E8A-3EDE19312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4466814" y="1475321"/>
            <a:ext cx="3220210" cy="46612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86446B-04F7-42D2-9E8E-486C75B7119D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13F8F383-EE35-4EC5-A640-6F14473DF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5B1000A7-5C77-40BB-838B-81B719A95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8F62897F-5CD7-46C4-B870-390F216D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75A59D08-992E-4684-948E-AE361460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14A491-BA1F-4E03-8F33-CECC24299D64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57A82D-7020-42D0-881D-E02A650CA007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28D988-2B50-4596-B5FD-7891BD73A8DF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9A507E2B-3E7C-49B4-B4D0-1FE01D50AC55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82694C70-B9CA-4E1B-9506-522711203EBB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5100D962-15F8-4DE0-A133-55DD9EDAD81F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ECDE3312-BFC1-43D4-8625-E7CE49ECBC20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9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218" y="457200"/>
            <a:ext cx="6744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31111"/>
              </p:ext>
            </p:extLst>
          </p:nvPr>
        </p:nvGraphicFramePr>
        <p:xfrm>
          <a:off x="2797175" y="3184525"/>
          <a:ext cx="65992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6599880" imgH="488520" progId="Package">
                  <p:embed/>
                </p:oleObj>
              </mc:Choice>
              <mc:Fallback>
                <p:oleObj name="Packager Shell Object" showAsIcon="1" r:id="rId3" imgW="6599880" imgH="48852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7175" y="3184525"/>
                        <a:ext cx="65992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90E1D04-7544-43A3-9E5D-9A62207A7995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5" name="Picture 4" descr="A bouquet of flowers&#10;&#10;Description automatically generated">
              <a:extLst>
                <a:ext uri="{FF2B5EF4-FFF2-40B4-BE49-F238E27FC236}">
                  <a16:creationId xmlns:a16="http://schemas.microsoft.com/office/drawing/2014/main" id="{BCEF6485-377E-4C1B-9C61-B3558A37F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16FA752B-B40C-448B-9170-45F6877D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4839DEB9-952A-4C7D-93CA-E8C5388F9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820221E1-2296-4B89-963C-C7AAECD01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DCF9D7-F4C8-45BC-B24E-004F09EF2B78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5E9816-4C6F-48A0-853D-8C4CA98985F0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1DEB12-4A1B-433C-BC60-6862CD348D46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7C635AAF-F266-4CB7-BE07-0670948EEB1D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15D7FE8B-7266-4599-9E69-9F3F2CE8F7D8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B8A164EB-4CB0-4B90-BFE3-5FE270FDAE27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6F91F3EF-3AA8-4110-A8E5-B9800CBE26B9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1" y="153650"/>
            <a:ext cx="5400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6002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95451"/>
            <a:ext cx="271462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/>
          <a:stretch/>
        </p:blipFill>
        <p:spPr>
          <a:xfrm>
            <a:off x="4114800" y="4267201"/>
            <a:ext cx="3581400" cy="239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95450"/>
            <a:ext cx="1920374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3295651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5254" y="3716120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বামদিকে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662" y="5715001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184702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35994B-DC86-4EFF-AE2F-24D644282765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12" name="Picture 11" descr="A bouquet of flowers&#10;&#10;Description automatically generated">
              <a:extLst>
                <a:ext uri="{FF2B5EF4-FFF2-40B4-BE49-F238E27FC236}">
                  <a16:creationId xmlns:a16="http://schemas.microsoft.com/office/drawing/2014/main" id="{D95E89EE-7E07-45C9-BF4F-70AC66D4E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13" name="Picture 12" descr="A bouquet of flowers&#10;&#10;Description automatically generated">
              <a:extLst>
                <a:ext uri="{FF2B5EF4-FFF2-40B4-BE49-F238E27FC236}">
                  <a16:creationId xmlns:a16="http://schemas.microsoft.com/office/drawing/2014/main" id="{171B4AB9-0075-40E2-9BED-10F0A53A8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14" name="Picture 13" descr="A bouquet of flowers&#10;&#10;Description automatically generated">
              <a:extLst>
                <a:ext uri="{FF2B5EF4-FFF2-40B4-BE49-F238E27FC236}">
                  <a16:creationId xmlns:a16="http://schemas.microsoft.com/office/drawing/2014/main" id="{49A3B765-EB27-4484-9859-CB582C793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15" name="Picture 14" descr="A bouquet of flowers&#10;&#10;Description automatically generated">
              <a:extLst>
                <a:ext uri="{FF2B5EF4-FFF2-40B4-BE49-F238E27FC236}">
                  <a16:creationId xmlns:a16="http://schemas.microsoft.com/office/drawing/2014/main" id="{CF5B7708-CD97-40B9-9548-8E877066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5ABDF3-4F3D-4E57-A45C-9711217D7034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356138-22DC-4DEC-AC25-0A8A73D27474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0FAD75-19A8-4E7D-A78C-F9AD796BDE5B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B8CCDFB4-DEAB-4E60-8C9A-22671F713D8C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tar: 5 Points 19">
                <a:extLst>
                  <a:ext uri="{FF2B5EF4-FFF2-40B4-BE49-F238E27FC236}">
                    <a16:creationId xmlns:a16="http://schemas.microsoft.com/office/drawing/2014/main" id="{989604B9-827B-4B72-888D-0894CA967D07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E112ED08-DA00-4F08-BF2A-99699412888F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tar: 5 Points 21">
                <a:extLst>
                  <a:ext uri="{FF2B5EF4-FFF2-40B4-BE49-F238E27FC236}">
                    <a16:creationId xmlns:a16="http://schemas.microsoft.com/office/drawing/2014/main" id="{BA1C9753-9C70-443B-9591-93B1893290ED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3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9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93447" y="1190388"/>
            <a:ext cx="6879153" cy="457200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88848" y="2438401"/>
            <a:ext cx="428835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(+)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B5DEAE-D3FD-4107-BD0F-B269FC2D44AD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FD1AC41A-C0E0-4885-818E-49B1DF208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71F157D4-8BFE-40EC-8361-A1D99D9E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DA717F5B-A2B1-482A-88AB-CA32BBE8D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BE48C57E-1EEC-4929-B226-1E97FE07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F20E9B-7C34-40B9-80C6-A82DF54627D9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CFAF1F-1278-4E19-B3EB-53F33228D86E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E61662-369D-4F9F-AAA8-555E19F11E81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54E22295-C406-440B-9FE5-770CA9DDE0E2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0649083F-AC8D-4474-82FB-4CCB7E1B051E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1785D171-85D8-4154-89FC-EBBD525742AC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F1DA93F5-D10C-48B8-B9A4-FD0E26B46556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8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48" y="1280280"/>
            <a:ext cx="965039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৯.১.২: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৯.১.৩: ‘+’ ও ‘=‘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C0A3B2-0A73-44F3-8175-063BC1710903}"/>
              </a:ext>
            </a:extLst>
          </p:cNvPr>
          <p:cNvGrpSpPr/>
          <p:nvPr/>
        </p:nvGrpSpPr>
        <p:grpSpPr>
          <a:xfrm>
            <a:off x="-1" y="68561"/>
            <a:ext cx="12160759" cy="6802691"/>
            <a:chOff x="-1" y="55309"/>
            <a:chExt cx="12160759" cy="6802691"/>
          </a:xfrm>
        </p:grpSpPr>
        <p:pic>
          <p:nvPicPr>
            <p:cNvPr id="4" name="Picture 3" descr="A bouquet of flowers&#10;&#10;Description automatically generated">
              <a:extLst>
                <a:ext uri="{FF2B5EF4-FFF2-40B4-BE49-F238E27FC236}">
                  <a16:creationId xmlns:a16="http://schemas.microsoft.com/office/drawing/2014/main" id="{5EC2B63C-9E87-4ED5-A9E2-2B8762EC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5" name="Picture 4" descr="A bouquet of flowers&#10;&#10;Description automatically generated">
              <a:extLst>
                <a:ext uri="{FF2B5EF4-FFF2-40B4-BE49-F238E27FC236}">
                  <a16:creationId xmlns:a16="http://schemas.microsoft.com/office/drawing/2014/main" id="{89CFFB50-DEEC-434F-B72B-499D2AC12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B1AAFBC7-826C-4733-9CDE-0612FDD32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BCEF3056-20ED-4BA7-B68A-08F904DB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71B30B-2EB9-43B7-BCA2-619928071C29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E9932C-2599-4E86-B39D-AD9B896ACC98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A2F420-82B2-40BE-B734-753CFF1B08BB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40B9617D-0E97-4826-AD2A-CC2EC2BEF079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835380AA-2BC7-4112-8BC1-184A0D0E160B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173A367E-0E13-4FA6-B7A4-7C0EF9783C8F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03C814B5-DE72-45A4-8DB4-2DB899CC4E36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0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"/>
            <a:ext cx="7859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9404"/>
            <a:ext cx="4400550" cy="2742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68752"/>
            <a:ext cx="1124168" cy="1627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2309494" y="4531986"/>
            <a:ext cx="1124168" cy="1627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54552"/>
            <a:ext cx="1124168" cy="1627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1" y="228601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0">
            <a:off x="7102184" y="4608186"/>
            <a:ext cx="1124168" cy="1627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4757">
            <a:off x="6684027" y="4826922"/>
            <a:ext cx="1124168" cy="162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7488055" y="4608186"/>
            <a:ext cx="1124168" cy="1627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988">
            <a:off x="8058011" y="4690325"/>
            <a:ext cx="1124168" cy="1627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5600" y="561671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0716" y="533400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3D865F-BB6C-41F6-A659-A1385EEDC419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20" name="Picture 19" descr="A bouquet of flowers&#10;&#10;Description automatically generated">
              <a:extLst>
                <a:ext uri="{FF2B5EF4-FFF2-40B4-BE49-F238E27FC236}">
                  <a16:creationId xmlns:a16="http://schemas.microsoft.com/office/drawing/2014/main" id="{8CFB3C2E-5EF1-41AF-A692-47916332B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21" name="Picture 20" descr="A bouquet of flowers&#10;&#10;Description automatically generated">
              <a:extLst>
                <a:ext uri="{FF2B5EF4-FFF2-40B4-BE49-F238E27FC236}">
                  <a16:creationId xmlns:a16="http://schemas.microsoft.com/office/drawing/2014/main" id="{9B48078D-183A-42DC-87F4-5F018D9D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22" name="Picture 21" descr="A bouquet of flowers&#10;&#10;Description automatically generated">
              <a:extLst>
                <a:ext uri="{FF2B5EF4-FFF2-40B4-BE49-F238E27FC236}">
                  <a16:creationId xmlns:a16="http://schemas.microsoft.com/office/drawing/2014/main" id="{BF835F9C-5AF1-4DC4-87C3-0465498E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23" name="Picture 22" descr="A bouquet of flowers&#10;&#10;Description automatically generated">
              <a:extLst>
                <a:ext uri="{FF2B5EF4-FFF2-40B4-BE49-F238E27FC236}">
                  <a16:creationId xmlns:a16="http://schemas.microsoft.com/office/drawing/2014/main" id="{E5C57ADC-4A43-4623-9113-0F7FB7E85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38D7AB9-72FB-4F76-A489-DB9BD6ED93E5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DAFC36-213D-4521-B1B2-7F6908949E6B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3A88F6-4619-4681-ADAD-2BBA1273E5E0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5 Points 26">
                <a:extLst>
                  <a:ext uri="{FF2B5EF4-FFF2-40B4-BE49-F238E27FC236}">
                    <a16:creationId xmlns:a16="http://schemas.microsoft.com/office/drawing/2014/main" id="{E4C99E44-FDD1-49BC-9E12-E0980B0D8636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5 Points 27">
                <a:extLst>
                  <a:ext uri="{FF2B5EF4-FFF2-40B4-BE49-F238E27FC236}">
                    <a16:creationId xmlns:a16="http://schemas.microsoft.com/office/drawing/2014/main" id="{48F81EA6-93E0-45B7-A610-30BB664FD975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tar: 5 Points 30">
                <a:extLst>
                  <a:ext uri="{FF2B5EF4-FFF2-40B4-BE49-F238E27FC236}">
                    <a16:creationId xmlns:a16="http://schemas.microsoft.com/office/drawing/2014/main" id="{AB866778-5081-4286-8C45-5FCB1F21209A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69323011-448A-4F17-BA69-7451A5E6F187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5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271" y="304801"/>
            <a:ext cx="8133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592759"/>
            <a:ext cx="7241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NikoshBAN" pitchFamily="2" charset="0"/>
                <a:cs typeface="NikoshBAN" pitchFamily="2" charset="0"/>
              </a:rPr>
              <a:t>     +                    =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0444" y="2590801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5552" y="2612887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3064" y="3810000"/>
            <a:ext cx="80153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প্রক্রিয়াটির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8AD7BC-0E57-46F8-87BB-AE7D8916C3E4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C3F0964B-FF6A-4D09-9618-A2E336DE3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9" name="Picture 8" descr="A bouquet of flowers&#10;&#10;Description automatically generated">
              <a:extLst>
                <a:ext uri="{FF2B5EF4-FFF2-40B4-BE49-F238E27FC236}">
                  <a16:creationId xmlns:a16="http://schemas.microsoft.com/office/drawing/2014/main" id="{3EC61253-73F1-4F47-A08B-625FBABF6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10" name="Picture 9" descr="A bouquet of flowers&#10;&#10;Description automatically generated">
              <a:extLst>
                <a:ext uri="{FF2B5EF4-FFF2-40B4-BE49-F238E27FC236}">
                  <a16:creationId xmlns:a16="http://schemas.microsoft.com/office/drawing/2014/main" id="{79642645-D050-40B4-91C5-0E16E996E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11" name="Picture 10" descr="A bouquet of flowers&#10;&#10;Description automatically generated">
              <a:extLst>
                <a:ext uri="{FF2B5EF4-FFF2-40B4-BE49-F238E27FC236}">
                  <a16:creationId xmlns:a16="http://schemas.microsoft.com/office/drawing/2014/main" id="{D8F375E6-B9EF-48BF-9747-184514662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D6A256-CD1C-47FF-88DE-78F0B66C1403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8011503-C3C2-4D52-B66F-2E9E50113A71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4059A4-F6EF-4703-BEA5-BA39F9BF0DEA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A3873081-4BD3-4844-A639-11E4AB341F2A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D1D8A02F-C24C-41B4-B45A-C6948DB5060E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tar: 5 Points 16">
                <a:extLst>
                  <a:ext uri="{FF2B5EF4-FFF2-40B4-BE49-F238E27FC236}">
                    <a16:creationId xmlns:a16="http://schemas.microsoft.com/office/drawing/2014/main" id="{475771F5-031B-4536-A4F3-99231991EB2F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962D7595-D7E4-4C6D-B9B8-BF5E634EF962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305" y="1306013"/>
            <a:ext cx="820288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248562"/>
            <a:ext cx="8151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2AC30-36AF-4D99-881D-D6B30F023FE0}"/>
              </a:ext>
            </a:extLst>
          </p:cNvPr>
          <p:cNvGrpSpPr/>
          <p:nvPr/>
        </p:nvGrpSpPr>
        <p:grpSpPr>
          <a:xfrm>
            <a:off x="-1" y="55309"/>
            <a:ext cx="12160759" cy="6802691"/>
            <a:chOff x="-1" y="55309"/>
            <a:chExt cx="12160759" cy="6802691"/>
          </a:xfrm>
        </p:grpSpPr>
        <p:pic>
          <p:nvPicPr>
            <p:cNvPr id="5" name="Picture 4" descr="A bouquet of flowers&#10;&#10;Description automatically generated">
              <a:extLst>
                <a:ext uri="{FF2B5EF4-FFF2-40B4-BE49-F238E27FC236}">
                  <a16:creationId xmlns:a16="http://schemas.microsoft.com/office/drawing/2014/main" id="{DF264107-6C33-49B8-8D91-6496E99F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320"/>
              <a:ext cx="1548335" cy="1439680"/>
            </a:xfrm>
            <a:prstGeom prst="rect">
              <a:avLst/>
            </a:prstGeom>
          </p:spPr>
        </p:pic>
        <p:pic>
          <p:nvPicPr>
            <p:cNvPr id="6" name="Picture 5" descr="A bouquet of flowers&#10;&#10;Description automatically generated">
              <a:extLst>
                <a:ext uri="{FF2B5EF4-FFF2-40B4-BE49-F238E27FC236}">
                  <a16:creationId xmlns:a16="http://schemas.microsoft.com/office/drawing/2014/main" id="{1A21DCCA-E90B-4494-ABA5-36BCB4FF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23614">
              <a:off x="5521" y="109637"/>
              <a:ext cx="1548335" cy="1439680"/>
            </a:xfrm>
            <a:prstGeom prst="rect">
              <a:avLst/>
            </a:prstGeom>
          </p:spPr>
        </p:pic>
        <p:pic>
          <p:nvPicPr>
            <p:cNvPr id="7" name="Picture 6" descr="A bouquet of flowers&#10;&#10;Description automatically generated">
              <a:extLst>
                <a:ext uri="{FF2B5EF4-FFF2-40B4-BE49-F238E27FC236}">
                  <a16:creationId xmlns:a16="http://schemas.microsoft.com/office/drawing/2014/main" id="{A6ED361D-1580-447C-8538-D11610921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2914">
              <a:off x="10612423" y="126083"/>
              <a:ext cx="1548335" cy="1439680"/>
            </a:xfrm>
            <a:prstGeom prst="rect">
              <a:avLst/>
            </a:prstGeom>
          </p:spPr>
        </p:pic>
        <p:pic>
          <p:nvPicPr>
            <p:cNvPr id="8" name="Picture 7" descr="A bouquet of flowers&#10;&#10;Description automatically generated">
              <a:extLst>
                <a:ext uri="{FF2B5EF4-FFF2-40B4-BE49-F238E27FC236}">
                  <a16:creationId xmlns:a16="http://schemas.microsoft.com/office/drawing/2014/main" id="{1D8888E6-191E-4B60-A34A-278B858F4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6853" y="5363992"/>
              <a:ext cx="1548335" cy="1439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7521A1-573E-4720-A62E-10D8E47BB2BF}"/>
                </a:ext>
              </a:extLst>
            </p:cNvPr>
            <p:cNvGrpSpPr/>
            <p:nvPr/>
          </p:nvGrpSpPr>
          <p:grpSpPr>
            <a:xfrm>
              <a:off x="-1" y="1422473"/>
              <a:ext cx="12042952" cy="4281506"/>
              <a:chOff x="-148703" y="1294447"/>
              <a:chExt cx="12158232" cy="42815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BBC8AB8-6132-4539-8CE2-669D7F3C12E7}"/>
                  </a:ext>
                </a:extLst>
              </p:cNvPr>
              <p:cNvSpPr/>
              <p:nvPr/>
            </p:nvSpPr>
            <p:spPr>
              <a:xfrm>
                <a:off x="128065" y="1658955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4B26DD-7BEB-4843-906D-D3F740604ECB}"/>
                  </a:ext>
                </a:extLst>
              </p:cNvPr>
              <p:cNvSpPr/>
              <p:nvPr/>
            </p:nvSpPr>
            <p:spPr>
              <a:xfrm>
                <a:off x="11541274" y="1599476"/>
                <a:ext cx="196948" cy="375936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86219AED-FD59-4FCB-A0D8-57AA59FD7415}"/>
                  </a:ext>
                </a:extLst>
              </p:cNvPr>
              <p:cNvSpPr/>
              <p:nvPr/>
            </p:nvSpPr>
            <p:spPr>
              <a:xfrm>
                <a:off x="-140546" y="4965895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C031072B-B3C7-422B-BF3C-336C068323AE}"/>
                  </a:ext>
                </a:extLst>
              </p:cNvPr>
              <p:cNvSpPr/>
              <p:nvPr/>
            </p:nvSpPr>
            <p:spPr>
              <a:xfrm>
                <a:off x="-148703" y="1353926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3FE1F513-D362-4D3A-867E-F06757548B9A}"/>
                  </a:ext>
                </a:extLst>
              </p:cNvPr>
              <p:cNvSpPr/>
              <p:nvPr/>
            </p:nvSpPr>
            <p:spPr>
              <a:xfrm>
                <a:off x="11339146" y="4909852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08B105AB-B5B8-4434-851A-C6E19E81E7CF}"/>
                  </a:ext>
                </a:extLst>
              </p:cNvPr>
              <p:cNvSpPr/>
              <p:nvPr/>
            </p:nvSpPr>
            <p:spPr>
              <a:xfrm>
                <a:off x="11281459" y="1294447"/>
                <a:ext cx="670383" cy="610058"/>
              </a:xfrm>
              <a:prstGeom prst="star5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29</cp:revision>
  <dcterms:created xsi:type="dcterms:W3CDTF">2020-01-14T07:17:53Z</dcterms:created>
  <dcterms:modified xsi:type="dcterms:W3CDTF">2020-01-14T08:07:16Z</dcterms:modified>
</cp:coreProperties>
</file>