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2" r:id="rId2"/>
    <p:sldId id="260" r:id="rId3"/>
    <p:sldId id="262" r:id="rId4"/>
    <p:sldId id="256" r:id="rId5"/>
    <p:sldId id="276" r:id="rId6"/>
    <p:sldId id="263" r:id="rId7"/>
    <p:sldId id="264" r:id="rId8"/>
    <p:sldId id="267" r:id="rId9"/>
    <p:sldId id="265" r:id="rId10"/>
    <p:sldId id="271" r:id="rId11"/>
    <p:sldId id="274" r:id="rId12"/>
    <p:sldId id="259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5-06-01T09:45:39.671"/>
    </inkml:context>
    <inkml:brush xml:id="br0">
      <inkml:brushProperty name="width" value="0.05292" units="cm"/>
      <inkml:brushProperty name="height" value="0.05292" units="cm"/>
      <inkml:brushProperty name="color" value="#82ACD0"/>
      <inkml:brushProperty name="fitToCurve" value="1"/>
    </inkml:brush>
  </inkml:definitions>
  <inkml:trace contextRef="#ctx0" brushRef="#br0">0 0</inkml:trace>
  <inkml:trace contextRef="#ctx0" brushRef="#br0" timeOffset="1076">0 0</inkml:trace>
  <inkml:trace contextRef="#ctx0" brushRef="#br0" timeOffset="1497">0 0,'0'0,"0"0,0 25</inkml:trace>
  <inkml:trace contextRef="#ctx0" brushRef="#br0" timeOffset="30201">13563 768,'-25'0,"25"25</inkml:trace>
  <inkml:trace contextRef="#ctx0" brushRef="#br0" timeOffset="31293">10364 520,'-24'0,"24"25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5-06-01T09:46:48.685"/>
    </inkml:context>
    <inkml:brush xml:id="br0">
      <inkml:brushProperty name="width" value="0.05292" units="cm"/>
      <inkml:brushProperty name="height" value="0.05292" units="cm"/>
      <inkml:brushProperty name="color" value="#82ACD0"/>
      <inkml:brushProperty name="fitToCurve" value="1"/>
    </inkml:brush>
  </inkml:definitions>
  <inkml:trace contextRef="#ctx0" brushRef="#br0">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5-06-01T09:46:50.042"/>
    </inkml:context>
    <inkml:brush xml:id="br0">
      <inkml:brushProperty name="width" value="0.05292" units="cm"/>
      <inkml:brushProperty name="height" value="0.05292" units="cm"/>
      <inkml:brushProperty name="color" value="#82ACD0"/>
      <inkml:brushProperty name="fitToCurve" value="1"/>
    </inkml:brush>
  </inkml:definitions>
  <inkml:trace contextRef="#ctx0" brushRef="#br0">0 0,'0'24,"0"-24,0 24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60A39-A129-4507-9D4D-38304EA7B9C6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EA4F5-8849-4969-B6FE-DB5CECE1F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customXml" Target="../ink/ink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ti mowlobibaza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642"/>
            <a:ext cx="8686799" cy="650671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71600" y="24384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8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vision 1"/>
          <p:cNvSpPr/>
          <p:nvPr/>
        </p:nvSpPr>
        <p:spPr>
          <a:xfrm>
            <a:off x="1752600" y="2057400"/>
            <a:ext cx="5562600" cy="1905000"/>
          </a:xfrm>
          <a:prstGeom prst="mathDivid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5417403"/>
            <a:ext cx="9144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itchFamily="2" charset="0"/>
                <a:cs typeface="NikoshBAN" pitchFamily="2" charset="0"/>
              </a:rPr>
              <a:t>এই চিহ্নটির নাম ভাগ চিহ্ন 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চিহ্নটির নাম কি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2286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itchFamily="2" charset="0"/>
                <a:cs typeface="NikoshBAN" pitchFamily="2" charset="0"/>
              </a:rPr>
              <a:t>    </a:t>
            </a:r>
            <a:endParaRPr lang="en-US" sz="4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ti mowlobibazar\Desktop\New folder (2)SABITA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1295399" cy="1620274"/>
          </a:xfrm>
          <a:prstGeom prst="rect">
            <a:avLst/>
          </a:prstGeom>
          <a:noFill/>
        </p:spPr>
      </p:pic>
      <p:pic>
        <p:nvPicPr>
          <p:cNvPr id="6" name="Picture 2" descr="C:\Users\pti mowlobibazar\Desktop\New folder (2)SABITA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00200"/>
            <a:ext cx="1344929" cy="1600200"/>
          </a:xfrm>
          <a:prstGeom prst="rect">
            <a:avLst/>
          </a:prstGeom>
          <a:noFill/>
        </p:spPr>
      </p:pic>
      <p:pic>
        <p:nvPicPr>
          <p:cNvPr id="7" name="Picture 2" descr="C:\Users\pti mowlobibazar\Desktop\New folder (2)SABITA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00200"/>
            <a:ext cx="1344929" cy="160019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52600" y="228600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6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 descr="C:\Users\pti mowlobibazar\Desktop\New folder (2)SABITA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1600200"/>
            <a:ext cx="1295399" cy="1600200"/>
          </a:xfrm>
          <a:prstGeom prst="rect">
            <a:avLst/>
          </a:prstGeom>
          <a:noFill/>
        </p:spPr>
      </p:pic>
      <p:pic>
        <p:nvPicPr>
          <p:cNvPr id="11" name="Picture 2" descr="C:\Users\pti mowlobibazar\Desktop\New folder (2)SABITA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600200"/>
            <a:ext cx="1295399" cy="1600200"/>
          </a:xfrm>
          <a:prstGeom prst="rect">
            <a:avLst/>
          </a:prstGeom>
          <a:noFill/>
        </p:spPr>
      </p:pic>
      <p:pic>
        <p:nvPicPr>
          <p:cNvPr id="12" name="Picture 2" descr="C:\Users\pti mowlobibazar\Desktop\New folder (2)SABITA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00200"/>
            <a:ext cx="1295399" cy="16002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4038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ক-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আমগুলোকে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দুইভাগে ভাগ কর ।</a:t>
            </a:r>
          </a:p>
          <a:p>
            <a:r>
              <a:rPr lang="en-US" sz="48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খ-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আমগুলোকে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তিনভাগে ভাগ কর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52400" y="4253484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52400" y="49530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33600" y="39624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54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6576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pic>
        <p:nvPicPr>
          <p:cNvPr id="8" name="Picture 2" descr="C:\Users\pti mowlobibazar\Desktop\New folder (2)SABITA\R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1680210" cy="2133600"/>
          </a:xfrm>
          <a:prstGeom prst="rect">
            <a:avLst/>
          </a:prstGeom>
          <a:noFill/>
        </p:spPr>
      </p:pic>
      <p:pic>
        <p:nvPicPr>
          <p:cNvPr id="10" name="Picture 2" descr="C:\Users\pti mowlobibazar\Desktop\New folder (2)SABITA\R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1680210" cy="2133600"/>
          </a:xfrm>
          <a:prstGeom prst="rect">
            <a:avLst/>
          </a:prstGeom>
          <a:noFill/>
        </p:spPr>
      </p:pic>
      <p:pic>
        <p:nvPicPr>
          <p:cNvPr id="11" name="Picture 2" descr="C:\Users\pti mowlobibazar\Desktop\New folder (2)SABITA\R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790" y="1447800"/>
            <a:ext cx="1680210" cy="2133600"/>
          </a:xfrm>
          <a:prstGeom prst="rect">
            <a:avLst/>
          </a:prstGeom>
          <a:noFill/>
        </p:spPr>
      </p:pic>
      <p:pic>
        <p:nvPicPr>
          <p:cNvPr id="12" name="Picture 2" descr="C:\Users\pti mowlobibazar\Desktop\New folder (2)SABITA\R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447800"/>
            <a:ext cx="1600200" cy="2133600"/>
          </a:xfrm>
          <a:prstGeom prst="rect">
            <a:avLst/>
          </a:prstGeom>
          <a:noFill/>
        </p:spPr>
      </p:pic>
      <p:pic>
        <p:nvPicPr>
          <p:cNvPr id="13" name="Picture 2" descr="C:\Users\pti mowlobibazar\Desktop\New folder (2)SABITA\R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447800"/>
            <a:ext cx="1680210" cy="2133600"/>
          </a:xfrm>
          <a:prstGeom prst="rect">
            <a:avLst/>
          </a:prstGeom>
          <a:noFill/>
        </p:spPr>
      </p:pic>
      <p:pic>
        <p:nvPicPr>
          <p:cNvPr id="14" name="Picture 2" descr="C:\Users\pti mowlobibazar\Desktop\New folder (2)SABITA\Ro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1" y="1447800"/>
            <a:ext cx="1676400" cy="212876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066800" y="44196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৬টি ফুল থেকে 2টি করে কয়বার নেওয়া  যায়  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৬ টি ফুল থেকে ৩টি করে  কয়বার নেওয়া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যায়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ti mowlobibazar\Desktop\FRAM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3000" y="2685871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en-US" sz="7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ti mowlobibazar\Desktop\New folder (2)SABITA\images_1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66975" cy="1847850"/>
          </a:xfrm>
          <a:prstGeom prst="rect">
            <a:avLst/>
          </a:prstGeom>
          <a:noFill/>
        </p:spPr>
      </p:pic>
      <p:pic>
        <p:nvPicPr>
          <p:cNvPr id="2051" name="Picture 3" descr="C:\Users\pti mowlobibazar\Desktop\New folder (2)SABITA\images_1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0150"/>
            <a:ext cx="2466975" cy="1847850"/>
          </a:xfrm>
          <a:prstGeom prst="rect">
            <a:avLst/>
          </a:prstGeom>
          <a:noFill/>
        </p:spPr>
      </p:pic>
      <p:pic>
        <p:nvPicPr>
          <p:cNvPr id="2052" name="Picture 4" descr="C:\Users\pti mowlobibazar\Desktop\New folder (2)SABITA\images_1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025" y="0"/>
            <a:ext cx="2466975" cy="1847850"/>
          </a:xfrm>
          <a:prstGeom prst="rect">
            <a:avLst/>
          </a:prstGeom>
          <a:noFill/>
        </p:spPr>
      </p:pic>
      <p:pic>
        <p:nvPicPr>
          <p:cNvPr id="2053" name="Picture 5" descr="C:\Users\pti mowlobibazar\Desktop\New folder (2)SABITA\images_1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025" y="5010150"/>
            <a:ext cx="2466975" cy="18478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19400" y="228600"/>
            <a:ext cx="3352800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পরিচিতি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0" y="2514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95300" y="685800"/>
            <a:ext cx="8153400" cy="5486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96CF33-88C2-4E61-B7C9-E401D1DCC943}"/>
              </a:ext>
            </a:extLst>
          </p:cNvPr>
          <p:cNvSpPr txBox="1"/>
          <p:nvPr/>
        </p:nvSpPr>
        <p:spPr>
          <a:xfrm>
            <a:off x="2466975" y="2133600"/>
            <a:ext cx="487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en-US" sz="3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রনদা</a:t>
            </a:r>
            <a:r>
              <a:rPr lang="en-US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s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গ</a:t>
            </a:r>
            <a:r>
              <a:rPr lang="en-US" altLang="en-US" sz="3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াঙ্গুলী</a:t>
            </a:r>
            <a:endParaRPr lang="bn-IN" alt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ea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s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</a:t>
            </a:r>
            <a:r>
              <a:rPr lang="en-US" altLang="en-US" sz="3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হকারী</a:t>
            </a:r>
            <a:r>
              <a:rPr lang="en-US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s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শ</a:t>
            </a:r>
            <a:r>
              <a:rPr lang="en-US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ি</a:t>
            </a:r>
            <a:r>
              <a:rPr lang="as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</a:t>
            </a:r>
            <a:r>
              <a:rPr lang="en-US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্</a:t>
            </a:r>
            <a:r>
              <a:rPr lang="as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ষ</a:t>
            </a:r>
            <a:r>
              <a:rPr lang="en-US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</a:t>
            </a:r>
          </a:p>
          <a:p>
            <a:pPr algn="ctr">
              <a:defRPr/>
            </a:pPr>
            <a:r>
              <a:rPr lang="en-US" altLang="en-US" sz="3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টাকা</a:t>
            </a:r>
            <a:r>
              <a:rPr lang="as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ট</a:t>
            </a:r>
            <a:r>
              <a:rPr lang="en-US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ু</a:t>
            </a:r>
            <a:r>
              <a:rPr lang="as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ক</a:t>
            </a:r>
            <a:r>
              <a:rPr lang="en-US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ি</a:t>
            </a:r>
            <a:r>
              <a:rPr lang="as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য়</a:t>
            </a:r>
            <a:r>
              <a:rPr lang="en-US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া </a:t>
            </a:r>
            <a:r>
              <a:rPr lang="as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</a:t>
            </a:r>
            <a:r>
              <a:rPr lang="en-US" altLang="en-US" sz="3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রকার</a:t>
            </a:r>
            <a:r>
              <a:rPr lang="as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ি</a:t>
            </a:r>
            <a:r>
              <a:rPr lang="en-US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s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প</a:t>
            </a:r>
            <a:r>
              <a:rPr lang="en-US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্</a:t>
            </a:r>
            <a:r>
              <a:rPr lang="as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র</a:t>
            </a:r>
            <a:r>
              <a:rPr lang="en-US" altLang="en-US" sz="32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াথমিক</a:t>
            </a:r>
            <a:r>
              <a:rPr lang="en-US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বিদ্যাল</a:t>
            </a:r>
            <a:r>
              <a:rPr lang="en-US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য়</a:t>
            </a:r>
            <a:r>
              <a:rPr lang="bn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                       তাহিরপুর,সুনামগঞ্জ</a:t>
            </a:r>
            <a:r>
              <a:rPr lang="en-US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bn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মোবাইল নম্বর</a:t>
            </a:r>
            <a:r>
              <a:rPr lang="en-US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ঃ </a:t>
            </a:r>
            <a:r>
              <a:rPr lang="bn-IN" alt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01736-952350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341B4E5-2B3D-40D7-80CD-2105E602CA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981200"/>
            <a:ext cx="2057400" cy="21265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pti mowlobibaza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9173"/>
          </a:xfrm>
          <a:prstGeom prst="rect">
            <a:avLst/>
          </a:prstGeom>
          <a:noFill/>
        </p:spPr>
      </p:pic>
      <p:sp>
        <p:nvSpPr>
          <p:cNvPr id="4" name="Double Wave 3"/>
          <p:cNvSpPr/>
          <p:nvPr/>
        </p:nvSpPr>
        <p:spPr>
          <a:xfrm>
            <a:off x="1752600" y="762000"/>
            <a:ext cx="5486400" cy="1295400"/>
          </a:xfrm>
          <a:prstGeom prst="double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পাথ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1143000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6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2667000"/>
            <a:ext cx="7391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IN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২য় </a:t>
            </a:r>
          </a:p>
          <a:p>
            <a:pPr algn="ctr"/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ctr"/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IN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ctr"/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ভাগের ধারণা লাভ করবে । 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IN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৪০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bn-IN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নিট ।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ti mowlobibazar\Desktop\Berds-And-Flowers-Animated-yorkshire_rose-12163728-394-41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09895"/>
            <a:ext cx="8658821" cy="594810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00200" y="-1015663"/>
            <a:ext cx="693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     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66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6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-1096963" y="1598613"/>
              <a:ext cx="4883151" cy="285750"/>
            </p14:xfrm>
          </p:contentPart>
        </mc:Choice>
        <mc:Fallback xmlns="">
          <p:pic>
            <p:nvPicPr>
              <p:cNvPr id="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106320" y="1589268"/>
                <a:ext cx="4901865" cy="3044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9493050" y="71208900"/>
              <a:ext cx="0" cy="0"/>
            </p14:xfrm>
          </p:contentPart>
        </mc:Choice>
        <mc:Fallback xmlns=""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9493050" y="7120890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62475" y="3840163"/>
              <a:ext cx="1588" cy="17462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21187" y="3831261"/>
                <a:ext cx="84164" cy="3526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ock-photo-green-coconut-fruit-isolated-on-white-1616270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1295400"/>
            <a:ext cx="1371600" cy="1429512"/>
          </a:xfrm>
          <a:prstGeom prst="rect">
            <a:avLst/>
          </a:prstGeom>
        </p:spPr>
      </p:pic>
      <p:pic>
        <p:nvPicPr>
          <p:cNvPr id="5" name="Picture 4" descr="stock-photo-green-coconut-fruit-isolated-on-white-1616270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295400"/>
            <a:ext cx="1371600" cy="1429512"/>
          </a:xfrm>
          <a:prstGeom prst="rect">
            <a:avLst/>
          </a:prstGeom>
        </p:spPr>
      </p:pic>
      <p:pic>
        <p:nvPicPr>
          <p:cNvPr id="6" name="Picture 5" descr="stock-photo-green-coconut-fruit-isolated-on-white-1616270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1295400"/>
            <a:ext cx="1371600" cy="1429512"/>
          </a:xfrm>
          <a:prstGeom prst="rect">
            <a:avLst/>
          </a:prstGeom>
        </p:spPr>
      </p:pic>
      <p:pic>
        <p:nvPicPr>
          <p:cNvPr id="7" name="Picture 6" descr="stock-photo-green-coconut-fruit-isolated-on-white-1616270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1295400"/>
            <a:ext cx="1371600" cy="1429512"/>
          </a:xfrm>
          <a:prstGeom prst="rect">
            <a:avLst/>
          </a:prstGeom>
        </p:spPr>
      </p:pic>
      <p:pic>
        <p:nvPicPr>
          <p:cNvPr id="8" name="Picture 7" descr="stock-photo-green-coconut-fruit-isolated-on-white-1616270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114800"/>
            <a:ext cx="1143000" cy="1191260"/>
          </a:xfrm>
          <a:prstGeom prst="rect">
            <a:avLst/>
          </a:prstGeom>
        </p:spPr>
      </p:pic>
      <p:pic>
        <p:nvPicPr>
          <p:cNvPr id="9" name="Picture 8" descr="stock-photo-green-coconut-fruit-isolated-on-white-16162705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4114800"/>
            <a:ext cx="1219200" cy="1270677"/>
          </a:xfrm>
          <a:prstGeom prst="rect">
            <a:avLst/>
          </a:prstGeom>
        </p:spPr>
      </p:pic>
      <p:pic>
        <p:nvPicPr>
          <p:cNvPr id="10" name="Picture 9" descr="stock-photo-green-coconut-fruit-isolated-on-white-16162705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4191000"/>
            <a:ext cx="1219200" cy="1270677"/>
          </a:xfrm>
          <a:prstGeom prst="rect">
            <a:avLst/>
          </a:prstGeom>
        </p:spPr>
      </p:pic>
      <p:pic>
        <p:nvPicPr>
          <p:cNvPr id="11" name="Picture 10" descr="stock-photo-green-coconut-fruit-isolated-on-white-16162705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4191000"/>
            <a:ext cx="1219200" cy="1270677"/>
          </a:xfrm>
          <a:prstGeom prst="rect">
            <a:avLst/>
          </a:prstGeom>
        </p:spPr>
      </p:pic>
      <p:sp>
        <p:nvSpPr>
          <p:cNvPr id="12" name="Block Arc 11"/>
          <p:cNvSpPr/>
          <p:nvPr/>
        </p:nvSpPr>
        <p:spPr>
          <a:xfrm rot="10800000">
            <a:off x="5029200" y="4495800"/>
            <a:ext cx="2514600" cy="914400"/>
          </a:xfrm>
          <a:prstGeom prst="blockArc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/>
        </p:nvSpPr>
        <p:spPr>
          <a:xfrm rot="10800000">
            <a:off x="1066800" y="4419600"/>
            <a:ext cx="3048000" cy="914400"/>
          </a:xfrm>
          <a:prstGeom prst="blockArc">
            <a:avLst>
              <a:gd name="adj1" fmla="val 10984987"/>
              <a:gd name="adj2" fmla="val 0"/>
              <a:gd name="adj3" fmla="val 2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88203"/>
            <a:ext cx="9144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715000"/>
            <a:ext cx="8991600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আজ আমরা ভাগের ধারণা লাভ করব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6787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itchFamily="2" charset="0"/>
                <a:cs typeface="NikoshBAN" pitchFamily="2" charset="0"/>
              </a:rPr>
              <a:t>                </a:t>
            </a: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১৩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উপকরন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তে পারবে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১৩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গুণের নামতা ব্যবহার করে ভাগ করতে পারবে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514600" y="381000"/>
            <a:ext cx="4800600" cy="1143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pti mowlobibaza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914400"/>
            <a:ext cx="1485900" cy="1905000"/>
          </a:xfrm>
          <a:prstGeom prst="rect">
            <a:avLst/>
          </a:prstGeom>
          <a:noFill/>
        </p:spPr>
      </p:pic>
      <p:pic>
        <p:nvPicPr>
          <p:cNvPr id="9" name="Picture 2" descr="C:\Users\pti mowlobibaza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914400"/>
            <a:ext cx="1600200" cy="1948070"/>
          </a:xfrm>
          <a:prstGeom prst="rect">
            <a:avLst/>
          </a:prstGeom>
          <a:noFill/>
        </p:spPr>
      </p:pic>
      <p:pic>
        <p:nvPicPr>
          <p:cNvPr id="10" name="Picture 2" descr="C:\Users\pti mowlobibaza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914400"/>
            <a:ext cx="1600200" cy="1981200"/>
          </a:xfrm>
          <a:prstGeom prst="rect">
            <a:avLst/>
          </a:prstGeom>
          <a:noFill/>
        </p:spPr>
      </p:pic>
      <p:pic>
        <p:nvPicPr>
          <p:cNvPr id="11" name="Picture 2" descr="C:\Users\pti mowlobibaza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1" y="914400"/>
            <a:ext cx="1523999" cy="1981199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2286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    এখানে কয়টি কলা আছে 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19200" y="2810470"/>
            <a:ext cx="6694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কলাগুলোকে দুইভাগে ভাগ করি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0" y="57912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itchFamily="2" charset="0"/>
                <a:cs typeface="NikoshBAN" pitchFamily="2" charset="0"/>
              </a:rPr>
              <a:t>      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81600" y="5791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itchFamily="2" charset="0"/>
                <a:cs typeface="NikoshBAN" pitchFamily="2" charset="0"/>
              </a:rPr>
              <a:t>       </a:t>
            </a:r>
          </a:p>
        </p:txBody>
      </p:sp>
      <p:sp>
        <p:nvSpPr>
          <p:cNvPr id="35" name="Flowchart: Alternate Process 34"/>
          <p:cNvSpPr/>
          <p:nvPr/>
        </p:nvSpPr>
        <p:spPr>
          <a:xfrm>
            <a:off x="152400" y="4267200"/>
            <a:ext cx="4114800" cy="18288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Alternate Process 42"/>
          <p:cNvSpPr/>
          <p:nvPr/>
        </p:nvSpPr>
        <p:spPr>
          <a:xfrm>
            <a:off x="4876800" y="4267200"/>
            <a:ext cx="3962400" cy="18288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6 0.03889 L 0.02083 0.4722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217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4699 L 0.025 0.5050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2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4 0.04444 L -0.00833 0.4777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217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0.02223 L -0.01042 0.5111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" y="2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35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ti mowlobibazar\Desktop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1447800" cy="1676400"/>
          </a:xfrm>
          <a:prstGeom prst="rect">
            <a:avLst/>
          </a:prstGeom>
          <a:noFill/>
        </p:spPr>
      </p:pic>
      <p:pic>
        <p:nvPicPr>
          <p:cNvPr id="2052" name="Picture 4" descr="C:\Users\pti mowlobibazar\Desktop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762000"/>
            <a:ext cx="1447800" cy="1716766"/>
          </a:xfrm>
          <a:prstGeom prst="rect">
            <a:avLst/>
          </a:prstGeom>
          <a:noFill/>
        </p:spPr>
      </p:pic>
      <p:pic>
        <p:nvPicPr>
          <p:cNvPr id="6" name="Picture 4" descr="C:\Users\pti mowlobibazar\Desktop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762000"/>
            <a:ext cx="1371600" cy="1676399"/>
          </a:xfrm>
          <a:prstGeom prst="rect">
            <a:avLst/>
          </a:prstGeom>
          <a:noFill/>
        </p:spPr>
      </p:pic>
      <p:pic>
        <p:nvPicPr>
          <p:cNvPr id="7" name="Picture 4" descr="C:\Users\pti mowlobibazar\Desktop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4023" y="762000"/>
            <a:ext cx="1412177" cy="1711352"/>
          </a:xfrm>
          <a:prstGeom prst="rect">
            <a:avLst/>
          </a:prstGeom>
          <a:noFill/>
        </p:spPr>
      </p:pic>
      <p:pic>
        <p:nvPicPr>
          <p:cNvPr id="10" name="Picture 4" descr="C:\Users\pti mowlobibazar\Desktop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762000"/>
            <a:ext cx="1447800" cy="1686546"/>
          </a:xfrm>
          <a:prstGeom prst="rect">
            <a:avLst/>
          </a:prstGeom>
          <a:noFill/>
        </p:spPr>
      </p:pic>
      <p:pic>
        <p:nvPicPr>
          <p:cNvPr id="11" name="Picture 4" descr="C:\Users\pti mowlobibazar\Desktop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9823" y="762000"/>
            <a:ext cx="1412177" cy="171135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1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নীচে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ছবিতে কয়টি আম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পাচ্ছি</a:t>
            </a:r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26670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এগুলোকে আমরা তিনটি বাক্সে   সমান ভাবে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ভাগ করে দিলে প্রত্যেক বাক্সে কয়টি করে পড়বে 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57400" y="6150114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করে পড়বে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Up Arrow Callout 17"/>
          <p:cNvSpPr/>
          <p:nvPr/>
        </p:nvSpPr>
        <p:spPr>
          <a:xfrm>
            <a:off x="228600" y="3657600"/>
            <a:ext cx="2819400" cy="2362200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Callout 18"/>
          <p:cNvSpPr/>
          <p:nvPr/>
        </p:nvSpPr>
        <p:spPr>
          <a:xfrm>
            <a:off x="3352800" y="3733800"/>
            <a:ext cx="2667000" cy="2286000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Callout 19"/>
          <p:cNvSpPr/>
          <p:nvPr/>
        </p:nvSpPr>
        <p:spPr>
          <a:xfrm>
            <a:off x="6400800" y="3733800"/>
            <a:ext cx="2514600" cy="2209800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7778 L 0.02083 0.5333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228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254 L 0.00607 0.5226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262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969 L 0.00608 0.530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2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414 L -0.0125 0.5300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244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5435 L -0.02083 0.5210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233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6 0.03172 L -0.01441 0.530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2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4" grpId="0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8774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itchFamily="2" charset="0"/>
                <a:cs typeface="NikoshBAN" pitchFamily="2" charset="0"/>
              </a:rPr>
              <a:t>পাঠ্য বইয়ের ৬৯ নম্বর পৃষ্ঠা খোল এবং মনোযোগ সহকারে ছবিগুলো দেখ ।</a:t>
            </a: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ivision 4"/>
          <p:cNvSpPr/>
          <p:nvPr/>
        </p:nvSpPr>
        <p:spPr>
          <a:xfrm>
            <a:off x="1371600" y="2209800"/>
            <a:ext cx="5638800" cy="1828800"/>
          </a:xfrm>
          <a:prstGeom prst="mathDivid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91440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 চিহ্নটি  দেখ ।</a:t>
            </a:r>
          </a:p>
          <a:p>
            <a:pPr algn="ctr"/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838200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222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mowlobibazar</dc:creator>
  <cp:lastModifiedBy>User</cp:lastModifiedBy>
  <cp:revision>219</cp:revision>
  <dcterms:created xsi:type="dcterms:W3CDTF">2006-08-16T00:00:00Z</dcterms:created>
  <dcterms:modified xsi:type="dcterms:W3CDTF">2020-01-14T11:17:07Z</dcterms:modified>
</cp:coreProperties>
</file>