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0" r:id="rId3"/>
    <p:sldId id="269" r:id="rId4"/>
    <p:sldId id="260" r:id="rId5"/>
    <p:sldId id="261" r:id="rId6"/>
    <p:sldId id="272" r:id="rId7"/>
    <p:sldId id="273" r:id="rId8"/>
    <p:sldId id="274" r:id="rId9"/>
    <p:sldId id="275" r:id="rId10"/>
    <p:sldId id="262" r:id="rId11"/>
    <p:sldId id="276" r:id="rId12"/>
    <p:sldId id="277" r:id="rId13"/>
    <p:sldId id="271" r:id="rId14"/>
    <p:sldId id="263" r:id="rId15"/>
    <p:sldId id="278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01/14/2020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বৃক্ক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কোথায়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অবস্থান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করে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Image result for kidney.png"/>
          <p:cNvSpPr>
            <a:spLocks noChangeAspect="1" noChangeArrowheads="1"/>
          </p:cNvSpPr>
          <p:nvPr/>
        </p:nvSpPr>
        <p:spPr bwMode="auto">
          <a:xfrm>
            <a:off x="155575" y="-2384425"/>
            <a:ext cx="37338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3438525" cy="45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5105400" y="2438400"/>
            <a:ext cx="1600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81800" y="2286000"/>
            <a:ext cx="2133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তন্তুময়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বেষ্টিত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0" y="3505200"/>
            <a:ext cx="1600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10400" y="3352800"/>
            <a:ext cx="2133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কর্টেক্স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4191000"/>
            <a:ext cx="18288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81800" y="4343400"/>
            <a:ext cx="2133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মেডুলা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ক্যাপসুলের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76800" y="4648200"/>
            <a:ext cx="205740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5334000"/>
            <a:ext cx="25908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10400" y="5410200"/>
            <a:ext cx="21336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মেডুলায়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৮-১২টি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8800" y="4191000"/>
            <a:ext cx="18288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200" y="3810000"/>
            <a:ext cx="19050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প্যাপিলা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প্যাপিলা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181600"/>
            <a:ext cx="19050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প্যাপিলা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পেলভিসে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  <p:bldP spid="18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osmoregulation in kidne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894" y="1371600"/>
            <a:ext cx="799165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পানিসাম্য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১.কিডনির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অবতল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অংশটিকে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কর্টেক্স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হাইলাস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পেলভিস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রেনাল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করপালস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197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5597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মেডুলায়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রেনাল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মিরামিড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১৬-১৮টি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১৩-১৫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৮-১২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৫-৭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197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77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পরিচিতি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762000" y="1828800"/>
            <a:ext cx="3657600" cy="449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পরিচিতি</a:t>
            </a:r>
            <a:endParaRPr lang="en-US" sz="4000" dirty="0" smtClean="0"/>
          </a:p>
          <a:p>
            <a:pPr algn="ctr"/>
            <a:r>
              <a:rPr lang="en-US" sz="2400" dirty="0" err="1" smtClean="0"/>
              <a:t>আর্জিনা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বেগম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সিনিয়র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নব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কিশলয়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গার্লস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কলেজ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চনপাড়া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রূপগঞ্জ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নারায়ণগঞ্জ</a:t>
            </a:r>
            <a:r>
              <a:rPr lang="en-US" sz="2400" dirty="0" smtClean="0"/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1752600"/>
            <a:ext cx="3657600" cy="457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পাঠ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পরিচিতি</a:t>
            </a:r>
            <a:endParaRPr lang="en-US" sz="2800" dirty="0" smtClean="0">
              <a:latin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</a:rPr>
              <a:t>শ্রেণি</a:t>
            </a:r>
            <a:r>
              <a:rPr lang="en-US" sz="2800" dirty="0" smtClean="0">
                <a:latin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</a:rPr>
              <a:t>নবম</a:t>
            </a:r>
            <a:endParaRPr lang="en-US" sz="2800" dirty="0" smtClean="0">
              <a:latin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</a:rPr>
              <a:t>বিষয়ঃ</a:t>
            </a:r>
            <a:r>
              <a:rPr lang="en-US" sz="2800" dirty="0" smtClean="0">
                <a:latin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</a:rPr>
              <a:t>জীব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বিঃ</a:t>
            </a:r>
            <a:endParaRPr lang="en-US" sz="2800" dirty="0" smtClean="0">
              <a:latin typeface="SutonnyMJ" pitchFamily="2" charset="0"/>
            </a:endParaRPr>
          </a:p>
          <a:p>
            <a:pPr algn="ctr"/>
            <a:r>
              <a:rPr lang="en-US" sz="2800" dirty="0" err="1" smtClean="0">
                <a:latin typeface="SutonnyMJ" pitchFamily="2" charset="0"/>
              </a:rPr>
              <a:t>Aa¨vqt</a:t>
            </a:r>
            <a:r>
              <a:rPr lang="en-US" sz="2800" dirty="0" smtClean="0">
                <a:latin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</a:rPr>
              <a:t>AvU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cvV</a:t>
            </a:r>
            <a:r>
              <a:rPr lang="en-US" sz="2800" dirty="0" smtClean="0">
                <a:latin typeface="SutonnyMJ" pitchFamily="2" charset="0"/>
              </a:rPr>
              <a:t> bs-2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96" y="457200"/>
            <a:ext cx="1828801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02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24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46482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621" y="838200"/>
            <a:ext cx="4457779" cy="37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90600" y="51054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257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বৃক্ক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3600" y="1061470"/>
            <a:ext cx="4553400" cy="40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4102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উদরগহ্বরের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মেরুদন্ডের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দুদিকে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বক্ষপিঞ্জরের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পিঠ-সংলগ্ন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410200"/>
            <a:ext cx="8229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প্রতিটি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দেখতে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শিমবিচির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মতো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লালচে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0" name="Picture 2" descr="Image result for kid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90600"/>
            <a:ext cx="5162550" cy="42100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715000"/>
            <a:ext cx="8229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বৃক্কের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বাইরের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পার্শ্ব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ভিতরের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পার্শ্ব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অবতল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33800" y="2057400"/>
            <a:ext cx="38100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67600" y="1828800"/>
            <a:ext cx="1447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ভাজকে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হাইলাস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6" grpId="0" animBg="1"/>
      <p:bldP spid="6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Image result for kidney.png"/>
          <p:cNvPicPr>
            <a:picLocks noChangeAspect="1" noChangeArrowheads="1"/>
          </p:cNvPicPr>
          <p:nvPr/>
        </p:nvPicPr>
        <p:blipFill>
          <a:blip r:embed="rId2"/>
          <a:srcRect l="11808" t="4734" r="11439" b="5325"/>
          <a:stretch>
            <a:fillRect/>
          </a:stretch>
        </p:blipFill>
        <p:spPr bwMode="auto">
          <a:xfrm>
            <a:off x="2057400" y="1474177"/>
            <a:ext cx="5638800" cy="412066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5029200" y="4495800"/>
            <a:ext cx="685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86200" y="4495800"/>
            <a:ext cx="685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3733800"/>
            <a:ext cx="609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800600" y="3886200"/>
            <a:ext cx="457200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810000" y="3429000"/>
            <a:ext cx="685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0" y="3505200"/>
            <a:ext cx="533400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609600" y="571500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হাইলামের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ভিতর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ইউরেটার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রেনাল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শিরা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রেনাল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ধমনি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698" name="AutoShape 2" descr="Image result for ureter of kidney.png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953000"/>
            <a:ext cx="82296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দুটি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ইউরেটর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মূত্রাশয়ে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638800"/>
            <a:ext cx="82296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ইউরেটারের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ফানেল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পেলভিস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086100" y="24765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905000" y="24384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24725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343</Words>
  <Application>Microsoft Office PowerPoint</Application>
  <PresentationFormat>On-screen Show (4:3)</PresentationFormat>
  <Paragraphs>72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SutonnyMJ</vt:lpstr>
      <vt:lpstr>Office Theme</vt:lpstr>
      <vt:lpstr>স্বাগতম</vt:lpstr>
      <vt:lpstr>PowerPoint Presentation</vt:lpstr>
      <vt:lpstr>PowerPoint Presentation</vt:lpstr>
      <vt:lpstr>আজকের পাঠ</vt:lpstr>
      <vt:lpstr>শিখনফল</vt:lpstr>
      <vt:lpstr>বৃক্ক কোথায় অবস্থান করে?</vt:lpstr>
      <vt:lpstr>বৃক্ক দেখতে কেমন হয়?</vt:lpstr>
      <vt:lpstr>নিচের চিত্রটি লক্ষ্য করি</vt:lpstr>
      <vt:lpstr>নিচের চিত্রটি লক্ষ্য করি</vt:lpstr>
      <vt:lpstr>একক কাজ</vt:lpstr>
      <vt:lpstr>নিচের চিত্রটি লক্ষ্য করি</vt:lpstr>
      <vt:lpstr>নিচের চিত্রটি লক্ষ্য কর</vt:lpstr>
      <vt:lpstr>দলীয় কাজ</vt:lpstr>
      <vt:lpstr>মূল্যায়ন</vt:lpstr>
      <vt:lpstr>মূল্যায়ন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JWM9N72</cp:lastModifiedBy>
  <cp:revision>125</cp:revision>
  <dcterms:created xsi:type="dcterms:W3CDTF">2019-08-19T14:21:51Z</dcterms:created>
  <dcterms:modified xsi:type="dcterms:W3CDTF">2020-01-14T06:17:05Z</dcterms:modified>
</cp:coreProperties>
</file>