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65" r:id="rId4"/>
    <p:sldId id="264" r:id="rId5"/>
    <p:sldId id="261" r:id="rId6"/>
    <p:sldId id="263" r:id="rId7"/>
    <p:sldId id="262" r:id="rId8"/>
    <p:sldId id="267" r:id="rId9"/>
    <p:sldId id="279" r:id="rId10"/>
    <p:sldId id="280" r:id="rId11"/>
    <p:sldId id="281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2" r:id="rId20"/>
    <p:sldId id="292" r:id="rId21"/>
    <p:sldId id="291" r:id="rId22"/>
    <p:sldId id="275" r:id="rId23"/>
    <p:sldId id="296" r:id="rId24"/>
    <p:sldId id="276" r:id="rId25"/>
    <p:sldId id="277" r:id="rId26"/>
    <p:sldId id="294" r:id="rId27"/>
    <p:sldId id="295" r:id="rId28"/>
    <p:sldId id="293" r:id="rId29"/>
    <p:sldId id="283" r:id="rId30"/>
    <p:sldId id="287" r:id="rId31"/>
    <p:sldId id="286" r:id="rId32"/>
    <p:sldId id="288" r:id="rId33"/>
    <p:sldId id="284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94A710-D4EC-4F04-AAAA-6005A0756D8E}" type="doc">
      <dgm:prSet loTypeId="urn:microsoft.com/office/officeart/2005/8/layout/vList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91D2E81-AA7C-4763-9C78-4DC78606886E}">
      <dgm:prSet phldrT="[Text]" custT="1"/>
      <dgm:spPr/>
      <dgm:t>
        <a:bodyPr/>
        <a:lstStyle/>
        <a:p>
          <a:r>
            <a:rPr lang="en-US" sz="5400" b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rPr>
            <a:t>SIX</a:t>
          </a:r>
          <a:endParaRPr lang="en-US" sz="5400" b="1" dirty="0">
            <a:ln>
              <a:solidFill>
                <a:schemeClr val="tx2">
                  <a:lumMod val="75000"/>
                </a:schemeClr>
              </a:solidFill>
            </a:ln>
            <a:solidFill>
              <a:schemeClr val="tx2">
                <a:lumMod val="50000"/>
              </a:schemeClr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82104113-BB9F-416C-AEBE-33DEEB9FC57A}" type="parTrans" cxnId="{20626840-9DAD-456A-ADA3-2AD63C67CC0B}">
      <dgm:prSet/>
      <dgm:spPr/>
      <dgm:t>
        <a:bodyPr/>
        <a:lstStyle/>
        <a:p>
          <a:endParaRPr lang="en-US"/>
        </a:p>
      </dgm:t>
    </dgm:pt>
    <dgm:pt modelId="{3C8E8030-2A58-4914-98AD-6FD7AD27FF94}" type="sibTrans" cxnId="{20626840-9DAD-456A-ADA3-2AD63C67CC0B}">
      <dgm:prSet/>
      <dgm:spPr/>
      <dgm:t>
        <a:bodyPr/>
        <a:lstStyle/>
        <a:p>
          <a:endParaRPr lang="en-US"/>
        </a:p>
      </dgm:t>
    </dgm:pt>
    <dgm:pt modelId="{31B39B7F-7DDC-483E-9F95-F37B63BEC211}">
      <dgm:prSet phldrT="[Text]" custT="1"/>
      <dgm:spPr/>
      <dgm:t>
        <a:bodyPr/>
        <a:lstStyle/>
        <a:p>
          <a:pPr algn="r"/>
          <a:r>
            <a:rPr lang="en-US" sz="4000" b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rPr>
            <a:t>SEVEN</a:t>
          </a:r>
          <a:endParaRPr lang="en-US" sz="4400" b="1" dirty="0">
            <a:ln>
              <a:solidFill>
                <a:schemeClr val="tx2">
                  <a:lumMod val="75000"/>
                </a:schemeClr>
              </a:solidFill>
            </a:ln>
            <a:solidFill>
              <a:schemeClr val="tx2">
                <a:lumMod val="50000"/>
              </a:schemeClr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EB7867E6-6F2F-4B02-985C-438AED4C5625}" type="parTrans" cxnId="{2EEF50CE-50B5-4352-8C94-2804D71DC8D3}">
      <dgm:prSet/>
      <dgm:spPr/>
      <dgm:t>
        <a:bodyPr/>
        <a:lstStyle/>
        <a:p>
          <a:endParaRPr lang="en-US"/>
        </a:p>
      </dgm:t>
    </dgm:pt>
    <dgm:pt modelId="{610EE2DF-F91A-4938-84F0-BEACE78F1EB3}" type="sibTrans" cxnId="{2EEF50CE-50B5-4352-8C94-2804D71DC8D3}">
      <dgm:prSet/>
      <dgm:spPr/>
      <dgm:t>
        <a:bodyPr/>
        <a:lstStyle/>
        <a:p>
          <a:endParaRPr lang="en-US"/>
        </a:p>
      </dgm:t>
    </dgm:pt>
    <dgm:pt modelId="{BCACB0AC-4143-4D99-A261-E57F2E88ABDD}">
      <dgm:prSet phldrT="[Text]" custT="1"/>
      <dgm:spPr/>
      <dgm:t>
        <a:bodyPr/>
        <a:lstStyle/>
        <a:p>
          <a:pPr algn="r"/>
          <a:r>
            <a:rPr lang="en-US" sz="5400" b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rPr>
            <a:t>FIVE</a:t>
          </a:r>
          <a:endParaRPr lang="en-US" sz="5400" b="1" dirty="0">
            <a:ln>
              <a:solidFill>
                <a:schemeClr val="tx2">
                  <a:lumMod val="75000"/>
                </a:schemeClr>
              </a:solidFill>
            </a:ln>
            <a:solidFill>
              <a:schemeClr val="tx2">
                <a:lumMod val="50000"/>
              </a:schemeClr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82BA5586-CED9-4AB1-9979-0F6EDB798B29}" type="parTrans" cxnId="{9AFC6C07-BE74-4B88-A5CA-5A04D39080EF}">
      <dgm:prSet/>
      <dgm:spPr/>
      <dgm:t>
        <a:bodyPr/>
        <a:lstStyle/>
        <a:p>
          <a:endParaRPr lang="en-US"/>
        </a:p>
      </dgm:t>
    </dgm:pt>
    <dgm:pt modelId="{58C39CAB-7E60-46C2-A19F-34F6B13DFB74}" type="sibTrans" cxnId="{9AFC6C07-BE74-4B88-A5CA-5A04D39080EF}">
      <dgm:prSet/>
      <dgm:spPr/>
      <dgm:t>
        <a:bodyPr/>
        <a:lstStyle/>
        <a:p>
          <a:endParaRPr lang="en-US"/>
        </a:p>
      </dgm:t>
    </dgm:pt>
    <dgm:pt modelId="{4B20DEDB-3C8F-4DF1-8C23-5486C4037E29}" type="pres">
      <dgm:prSet presAssocID="{E194A710-D4EC-4F04-AAAA-6005A0756D8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9EF18A-6DB2-468B-B594-37AE2D0934C1}" type="pres">
      <dgm:prSet presAssocID="{A91D2E81-AA7C-4763-9C78-4DC78606886E}" presName="comp" presStyleCnt="0"/>
      <dgm:spPr/>
    </dgm:pt>
    <dgm:pt modelId="{7DBBF3E8-6FBD-4C8E-AB35-47826AA87E72}" type="pres">
      <dgm:prSet presAssocID="{A91D2E81-AA7C-4763-9C78-4DC78606886E}" presName="box" presStyleLbl="node1" presStyleIdx="0" presStyleCnt="3" custScaleX="30423" custScaleY="80611" custLinFactY="100000" custLinFactNeighborX="5581" custLinFactNeighborY="106355"/>
      <dgm:spPr/>
      <dgm:t>
        <a:bodyPr/>
        <a:lstStyle/>
        <a:p>
          <a:endParaRPr lang="en-US"/>
        </a:p>
      </dgm:t>
    </dgm:pt>
    <dgm:pt modelId="{AC6179E5-4A76-47E3-98F4-634E517348A1}" type="pres">
      <dgm:prSet presAssocID="{A91D2E81-AA7C-4763-9C78-4DC78606886E}" presName="img" presStyleLbl="fgImgPlace1" presStyleIdx="0" presStyleCnt="3" custScaleX="358333" custLinFactNeighborX="-21338" custLinFactNeighborY="2996"/>
      <dgm:spPr/>
    </dgm:pt>
    <dgm:pt modelId="{093125F1-92F9-4A1D-8938-C8BEDA502112}" type="pres">
      <dgm:prSet presAssocID="{A91D2E81-AA7C-4763-9C78-4DC78606886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63AE5-8DAD-4456-BCE4-B4B6CB4ADD00}" type="pres">
      <dgm:prSet presAssocID="{3C8E8030-2A58-4914-98AD-6FD7AD27FF94}" presName="spacer" presStyleCnt="0"/>
      <dgm:spPr/>
    </dgm:pt>
    <dgm:pt modelId="{D3EF36FC-B82B-45D6-86B5-324837FAA02C}" type="pres">
      <dgm:prSet presAssocID="{31B39B7F-7DDC-483E-9F95-F37B63BEC211}" presName="comp" presStyleCnt="0"/>
      <dgm:spPr/>
    </dgm:pt>
    <dgm:pt modelId="{23B8D815-80C3-484D-AE6D-E503FCC9FBD8}" type="pres">
      <dgm:prSet presAssocID="{31B39B7F-7DDC-483E-9F95-F37B63BEC211}" presName="box" presStyleLbl="node1" presStyleIdx="1" presStyleCnt="3" custScaleX="37771" custLinFactNeighborX="16733" custLinFactNeighborY="3368"/>
      <dgm:spPr/>
      <dgm:t>
        <a:bodyPr/>
        <a:lstStyle/>
        <a:p>
          <a:endParaRPr lang="en-US"/>
        </a:p>
      </dgm:t>
    </dgm:pt>
    <dgm:pt modelId="{385061F1-9640-4D20-8B23-144C2598549F}" type="pres">
      <dgm:prSet presAssocID="{31B39B7F-7DDC-483E-9F95-F37B63BEC211}" presName="img" presStyleLbl="fgImgPlace1" presStyleIdx="1" presStyleCnt="3" custScaleX="364717" custLinFactNeighborX="-29141" custLinFactNeighborY="12856"/>
      <dgm:spPr/>
    </dgm:pt>
    <dgm:pt modelId="{FF96F837-4647-41C0-BBB3-3F06FED47EBD}" type="pres">
      <dgm:prSet presAssocID="{31B39B7F-7DDC-483E-9F95-F37B63BEC21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B1848-B0B4-4EA4-BCC5-E1F0F9E6061A}" type="pres">
      <dgm:prSet presAssocID="{610EE2DF-F91A-4938-84F0-BEACE78F1EB3}" presName="spacer" presStyleCnt="0"/>
      <dgm:spPr/>
    </dgm:pt>
    <dgm:pt modelId="{5825CA57-3182-4E81-8697-6E875938FDA5}" type="pres">
      <dgm:prSet presAssocID="{BCACB0AC-4143-4D99-A261-E57F2E88ABDD}" presName="comp" presStyleCnt="0"/>
      <dgm:spPr/>
    </dgm:pt>
    <dgm:pt modelId="{5CDCD39B-FB49-47FC-85BA-0E8F5C336293}" type="pres">
      <dgm:prSet presAssocID="{BCACB0AC-4143-4D99-A261-E57F2E88ABDD}" presName="box" presStyleLbl="node1" presStyleIdx="2" presStyleCnt="3" custScaleX="35000" custLinFactY="-100000" custLinFactNeighborX="3835" custLinFactNeighborY="-100611"/>
      <dgm:spPr/>
      <dgm:t>
        <a:bodyPr/>
        <a:lstStyle/>
        <a:p>
          <a:endParaRPr lang="en-US"/>
        </a:p>
      </dgm:t>
    </dgm:pt>
    <dgm:pt modelId="{A39F1205-29B8-4688-A997-08BBF5008FE6}" type="pres">
      <dgm:prSet presAssocID="{BCACB0AC-4143-4D99-A261-E57F2E88ABDD}" presName="img" presStyleLbl="fgImgPlace1" presStyleIdx="2" presStyleCnt="3" custScaleX="370167" custLinFactNeighborX="-28625" custLinFactNeighborY="2228"/>
      <dgm:spPr/>
    </dgm:pt>
    <dgm:pt modelId="{A3E6A8CB-5259-4BF1-A443-F8112E934CD1}" type="pres">
      <dgm:prSet presAssocID="{BCACB0AC-4143-4D99-A261-E57F2E88ABD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87D300-F958-4075-A3DF-F1FCEA6924E6}" type="presOf" srcId="{E194A710-D4EC-4F04-AAAA-6005A0756D8E}" destId="{4B20DEDB-3C8F-4DF1-8C23-5486C4037E29}" srcOrd="0" destOrd="0" presId="urn:microsoft.com/office/officeart/2005/8/layout/vList4"/>
    <dgm:cxn modelId="{F6D8BDFE-9548-4187-B10F-BA60A8A8EFB5}" type="presOf" srcId="{BCACB0AC-4143-4D99-A261-E57F2E88ABDD}" destId="{5CDCD39B-FB49-47FC-85BA-0E8F5C336293}" srcOrd="0" destOrd="0" presId="urn:microsoft.com/office/officeart/2005/8/layout/vList4"/>
    <dgm:cxn modelId="{20626840-9DAD-456A-ADA3-2AD63C67CC0B}" srcId="{E194A710-D4EC-4F04-AAAA-6005A0756D8E}" destId="{A91D2E81-AA7C-4763-9C78-4DC78606886E}" srcOrd="0" destOrd="0" parTransId="{82104113-BB9F-416C-AEBE-33DEEB9FC57A}" sibTransId="{3C8E8030-2A58-4914-98AD-6FD7AD27FF94}"/>
    <dgm:cxn modelId="{085D1905-C669-4CDC-AE7E-1A758930EADD}" type="presOf" srcId="{31B39B7F-7DDC-483E-9F95-F37B63BEC211}" destId="{FF96F837-4647-41C0-BBB3-3F06FED47EBD}" srcOrd="1" destOrd="0" presId="urn:microsoft.com/office/officeart/2005/8/layout/vList4"/>
    <dgm:cxn modelId="{82749B31-8E9C-4FCC-AFAF-6FD5D4805F7F}" type="presOf" srcId="{BCACB0AC-4143-4D99-A261-E57F2E88ABDD}" destId="{A3E6A8CB-5259-4BF1-A443-F8112E934CD1}" srcOrd="1" destOrd="0" presId="urn:microsoft.com/office/officeart/2005/8/layout/vList4"/>
    <dgm:cxn modelId="{92E37109-2C5F-4DA7-B4DD-BFA3DE42DD2F}" type="presOf" srcId="{A91D2E81-AA7C-4763-9C78-4DC78606886E}" destId="{7DBBF3E8-6FBD-4C8E-AB35-47826AA87E72}" srcOrd="0" destOrd="0" presId="urn:microsoft.com/office/officeart/2005/8/layout/vList4"/>
    <dgm:cxn modelId="{B7D20570-6015-471D-9CC8-083684AEA4D6}" type="presOf" srcId="{A91D2E81-AA7C-4763-9C78-4DC78606886E}" destId="{093125F1-92F9-4A1D-8938-C8BEDA502112}" srcOrd="1" destOrd="0" presId="urn:microsoft.com/office/officeart/2005/8/layout/vList4"/>
    <dgm:cxn modelId="{21799AC2-D5DD-4C81-A73B-4A95C341F6E7}" type="presOf" srcId="{31B39B7F-7DDC-483E-9F95-F37B63BEC211}" destId="{23B8D815-80C3-484D-AE6D-E503FCC9FBD8}" srcOrd="0" destOrd="0" presId="urn:microsoft.com/office/officeart/2005/8/layout/vList4"/>
    <dgm:cxn modelId="{9AFC6C07-BE74-4B88-A5CA-5A04D39080EF}" srcId="{E194A710-D4EC-4F04-AAAA-6005A0756D8E}" destId="{BCACB0AC-4143-4D99-A261-E57F2E88ABDD}" srcOrd="2" destOrd="0" parTransId="{82BA5586-CED9-4AB1-9979-0F6EDB798B29}" sibTransId="{58C39CAB-7E60-46C2-A19F-34F6B13DFB74}"/>
    <dgm:cxn modelId="{2EEF50CE-50B5-4352-8C94-2804D71DC8D3}" srcId="{E194A710-D4EC-4F04-AAAA-6005A0756D8E}" destId="{31B39B7F-7DDC-483E-9F95-F37B63BEC211}" srcOrd="1" destOrd="0" parTransId="{EB7867E6-6F2F-4B02-985C-438AED4C5625}" sibTransId="{610EE2DF-F91A-4938-84F0-BEACE78F1EB3}"/>
    <dgm:cxn modelId="{EE936E30-955C-4DB8-9070-BABB92534C92}" type="presParOf" srcId="{4B20DEDB-3C8F-4DF1-8C23-5486C4037E29}" destId="{239EF18A-6DB2-468B-B594-37AE2D0934C1}" srcOrd="0" destOrd="0" presId="urn:microsoft.com/office/officeart/2005/8/layout/vList4"/>
    <dgm:cxn modelId="{FCDC546C-1884-4603-B6D1-781B779E36F2}" type="presParOf" srcId="{239EF18A-6DB2-468B-B594-37AE2D0934C1}" destId="{7DBBF3E8-6FBD-4C8E-AB35-47826AA87E72}" srcOrd="0" destOrd="0" presId="urn:microsoft.com/office/officeart/2005/8/layout/vList4"/>
    <dgm:cxn modelId="{C7DEF4B0-EB75-4E41-94B4-DFCA88186B70}" type="presParOf" srcId="{239EF18A-6DB2-468B-B594-37AE2D0934C1}" destId="{AC6179E5-4A76-47E3-98F4-634E517348A1}" srcOrd="1" destOrd="0" presId="urn:microsoft.com/office/officeart/2005/8/layout/vList4"/>
    <dgm:cxn modelId="{9B57AB97-E05F-42AD-9071-DEB362330D6D}" type="presParOf" srcId="{239EF18A-6DB2-468B-B594-37AE2D0934C1}" destId="{093125F1-92F9-4A1D-8938-C8BEDA502112}" srcOrd="2" destOrd="0" presId="urn:microsoft.com/office/officeart/2005/8/layout/vList4"/>
    <dgm:cxn modelId="{9EFCADE2-4EE6-4FA3-AC66-8F26DF4E2BEE}" type="presParOf" srcId="{4B20DEDB-3C8F-4DF1-8C23-5486C4037E29}" destId="{C6063AE5-8DAD-4456-BCE4-B4B6CB4ADD00}" srcOrd="1" destOrd="0" presId="urn:microsoft.com/office/officeart/2005/8/layout/vList4"/>
    <dgm:cxn modelId="{37434202-4810-4803-9B6A-D7637A107538}" type="presParOf" srcId="{4B20DEDB-3C8F-4DF1-8C23-5486C4037E29}" destId="{D3EF36FC-B82B-45D6-86B5-324837FAA02C}" srcOrd="2" destOrd="0" presId="urn:microsoft.com/office/officeart/2005/8/layout/vList4"/>
    <dgm:cxn modelId="{110BCF83-07D9-4EBD-8EBC-73B668D05393}" type="presParOf" srcId="{D3EF36FC-B82B-45D6-86B5-324837FAA02C}" destId="{23B8D815-80C3-484D-AE6D-E503FCC9FBD8}" srcOrd="0" destOrd="0" presId="urn:microsoft.com/office/officeart/2005/8/layout/vList4"/>
    <dgm:cxn modelId="{A7B47B28-06E6-4DF8-B597-FB12FACF1C88}" type="presParOf" srcId="{D3EF36FC-B82B-45D6-86B5-324837FAA02C}" destId="{385061F1-9640-4D20-8B23-144C2598549F}" srcOrd="1" destOrd="0" presId="urn:microsoft.com/office/officeart/2005/8/layout/vList4"/>
    <dgm:cxn modelId="{76927A50-9BF4-4578-9511-D572BE9D6D64}" type="presParOf" srcId="{D3EF36FC-B82B-45D6-86B5-324837FAA02C}" destId="{FF96F837-4647-41C0-BBB3-3F06FED47EBD}" srcOrd="2" destOrd="0" presId="urn:microsoft.com/office/officeart/2005/8/layout/vList4"/>
    <dgm:cxn modelId="{4D66E876-D326-41C6-81B1-8543645765AF}" type="presParOf" srcId="{4B20DEDB-3C8F-4DF1-8C23-5486C4037E29}" destId="{BC3B1848-B0B4-4EA4-BCC5-E1F0F9E6061A}" srcOrd="3" destOrd="0" presId="urn:microsoft.com/office/officeart/2005/8/layout/vList4"/>
    <dgm:cxn modelId="{D687750A-68D8-4588-83FB-8B3D8EF6E350}" type="presParOf" srcId="{4B20DEDB-3C8F-4DF1-8C23-5486C4037E29}" destId="{5825CA57-3182-4E81-8697-6E875938FDA5}" srcOrd="4" destOrd="0" presId="urn:microsoft.com/office/officeart/2005/8/layout/vList4"/>
    <dgm:cxn modelId="{4EC946BF-D9EC-4144-ABED-602AE5424114}" type="presParOf" srcId="{5825CA57-3182-4E81-8697-6E875938FDA5}" destId="{5CDCD39B-FB49-47FC-85BA-0E8F5C336293}" srcOrd="0" destOrd="0" presId="urn:microsoft.com/office/officeart/2005/8/layout/vList4"/>
    <dgm:cxn modelId="{03D2C25D-BC02-4790-A134-6028B0ABC6F4}" type="presParOf" srcId="{5825CA57-3182-4E81-8697-6E875938FDA5}" destId="{A39F1205-29B8-4688-A997-08BBF5008FE6}" srcOrd="1" destOrd="0" presId="urn:microsoft.com/office/officeart/2005/8/layout/vList4"/>
    <dgm:cxn modelId="{A5B44655-9C42-4798-97A1-959B6522E51A}" type="presParOf" srcId="{5825CA57-3182-4E81-8697-6E875938FDA5}" destId="{A3E6A8CB-5259-4BF1-A443-F8112E934CD1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A6832-AC55-4202-B251-EA7331848CC6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26BF9-54EA-4E92-8BEC-F42CBA84B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192-A19C-419E-8B90-B40F0458A9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126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192-A19C-419E-8B90-B40F0458A9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7138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192-A19C-419E-8B90-B40F0458A9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7874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192-A19C-419E-8B90-B40F0458A9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5824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192-A19C-419E-8B90-B40F0458A96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6671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192-A19C-419E-8B90-B40F0458A96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5264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192-A19C-419E-8B90-B40F0458A96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667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26BF9-54EA-4E92-8BEC-F42CBA84B79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file:///C:\Users\Personal\Downloads\11.%20Unit%204%20Numbers%20(5-7)%20Lessons%201-3\class_2\snd\6.mp3" TargetMode="External"/><Relationship Id="rId7" Type="http://schemas.openxmlformats.org/officeDocument/2006/relationships/oleObject" Target="../embeddings/oleObject2.bin"/><Relationship Id="rId2" Type="http://schemas.openxmlformats.org/officeDocument/2006/relationships/audio" Target="file:///C:\Users\Personal\Downloads\11.%20Unit%204%20Numbers%20(5-7)%20Lessons%201-3\class_2\snd\g_look_count_say.mp3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5" Type="http://schemas.openxmlformats.org/officeDocument/2006/relationships/image" Target="../media/image4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file:///C:\Users\Personal\Downloads\11.%20Unit%204%20Numbers%20(5-7)%20Lessons%201-3\class_2\snd\7.mp3" TargetMode="External"/><Relationship Id="rId7" Type="http://schemas.openxmlformats.org/officeDocument/2006/relationships/oleObject" Target="../embeddings/oleObject3.bin"/><Relationship Id="rId2" Type="http://schemas.openxmlformats.org/officeDocument/2006/relationships/audio" Target="file:///C:\Users\Personal\Downloads\11.%20Unit%204%20Numbers%20(5-7)%20Lessons%201-3\class_2\snd\g_look_count_say.mp3" TargetMode="Externa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png"/><Relationship Id="rId5" Type="http://schemas.openxmlformats.org/officeDocument/2006/relationships/image" Target="../media/image4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audio" Target="file:///C:\Users\Personal\Downloads\2.%20Unit%201%20Review%20a-e%20Lessons%204-6\class_2\snd\g_look_listen_and_say.mp3" TargetMode="External"/><Relationship Id="rId1" Type="http://schemas.openxmlformats.org/officeDocument/2006/relationships/audio" Target="file:///C:\Users\Personal\Downloads\11.%20Unit%204%20Numbers%20(5-7)%20Lessons%201-3\class_2\snd\5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7.jpe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file:///C:\Users\Personal\Downloads\2.%20Unit%201%20Review%20a-e%20Lessons%204-6\class_2\snd\g_look_listen_and_say.mp3" TargetMode="External"/><Relationship Id="rId1" Type="http://schemas.openxmlformats.org/officeDocument/2006/relationships/audio" Target="file:///C:\Users\Personal\Downloads\11.%20Unit%204%20Numbers%20(5-7)%20Lessons%201-3\class_2\snd\6.mp3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4.gif"/><Relationship Id="rId4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file:///C:\Users\Personal\Downloads\2.%20Unit%201%20Review%20a-e%20Lessons%204-6\class_2\snd\g_look_listen_and_say.mp3" TargetMode="External"/><Relationship Id="rId1" Type="http://schemas.openxmlformats.org/officeDocument/2006/relationships/audio" Target="file:///C:\Users\Personal\Downloads\11.%20Unit%204%20Numbers%20(5-7)%20Lessons%201-3\class_2\snd\7.mp3" TargetMode="Externa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3.png"/><Relationship Id="rId2" Type="http://schemas.openxmlformats.org/officeDocument/2006/relationships/audio" Target="file:///C:\Users\Personal\Downloads\11.%20Unit%204%20Numbers%20(5-7)%20Lessons%201-3\class_2\snd\g_look_count_say.mp3" TargetMode="External"/><Relationship Id="rId1" Type="http://schemas.openxmlformats.org/officeDocument/2006/relationships/audio" Target="file:///C:\Users\Personal\Downloads\11.%20Unit%204%20Numbers%20(5-7)%20Lessons%201-3\class_2\snd\5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42.gif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3.png"/><Relationship Id="rId2" Type="http://schemas.openxmlformats.org/officeDocument/2006/relationships/audio" Target="file:///C:\Users\Personal\Downloads\11.%20Unit%204%20Numbers%20(5-7)%20Lessons%201-3\class_2\snd\g_look_count_say.mp3" TargetMode="External"/><Relationship Id="rId1" Type="http://schemas.openxmlformats.org/officeDocument/2006/relationships/audio" Target="file:///C:\Users\Personal\Downloads\11.%20Unit%204%20Numbers%20(5-7)%20Lessons%201-3\class_2\snd\6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44.gif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3.png"/><Relationship Id="rId2" Type="http://schemas.openxmlformats.org/officeDocument/2006/relationships/audio" Target="file:///C:\Users\Personal\Downloads\11.%20Unit%204%20Numbers%20(5-7)%20Lessons%201-3\class_2\snd\7.mp3" TargetMode="External"/><Relationship Id="rId1" Type="http://schemas.openxmlformats.org/officeDocument/2006/relationships/audio" Target="file:///C:\Users\Personal\Downloads\11.%20Unit%204%20Numbers%20(5-7)%20Lessons%201-3\class_2\snd\g_look_count_say.mp3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26.png"/><Relationship Id="rId3" Type="http://schemas.openxmlformats.org/officeDocument/2006/relationships/audio" Target="file:///C:\Users\Personal\Downloads\11.%20Unit%204%20Numbers%20(5-7)%20Lessons%201-3\class_2\snd\5.mp3" TargetMode="External"/><Relationship Id="rId7" Type="http://schemas.openxmlformats.org/officeDocument/2006/relationships/image" Target="../media/image48.jpeg"/><Relationship Id="rId12" Type="http://schemas.openxmlformats.org/officeDocument/2006/relationships/image" Target="../media/image27.png"/><Relationship Id="rId2" Type="http://schemas.openxmlformats.org/officeDocument/2006/relationships/audio" Target="file:///C:\Users\Personal\Downloads\11.%20Unit%204%20Numbers%20(5-7)%20Lessons%201-3\class_2\snd\6.mp3" TargetMode="External"/><Relationship Id="rId1" Type="http://schemas.openxmlformats.org/officeDocument/2006/relationships/audio" Target="file:///C:\Users\Personal\Downloads\11.%20Unit%204%20Numbers%20(5-7)%20Lessons%201-3\class_2\snd\g_look_count_say.mp3" TargetMode="Externa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4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1.png"/><Relationship Id="rId4" Type="http://schemas.openxmlformats.org/officeDocument/2006/relationships/audio" Target="file:///C:\Users\Personal\Downloads\11.%20Unit%204%20Numbers%20(5-7)%20Lessons%201-3\class_2\snd\7.mp3" TargetMode="External"/><Relationship Id="rId9" Type="http://schemas.openxmlformats.org/officeDocument/2006/relationships/image" Target="../media/image50.png"/><Relationship Id="rId1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6.gif"/><Relationship Id="rId2" Type="http://schemas.openxmlformats.org/officeDocument/2006/relationships/audio" Target="file:///C:\Users\Personal\Downloads\5.%20Unit%202%20Numbers%201-4%20Lessons%201-3\class_2\snd\g_say_trace_and_write.mp3" TargetMode="Externa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5.png"/><Relationship Id="rId5" Type="http://schemas.openxmlformats.org/officeDocument/2006/relationships/image" Target="../media/image54.gif"/><Relationship Id="rId4" Type="http://schemas.openxmlformats.org/officeDocument/2006/relationships/audio" Target="../media/audio1.wav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6.gif"/><Relationship Id="rId2" Type="http://schemas.openxmlformats.org/officeDocument/2006/relationships/audio" Target="file:///C:\Users\Personal\Downloads\5.%20Unit%202%20Numbers%201-4%20Lessons%201-3\class_2\snd\g_say_trace_and_write.mp3" TargetMode="Externa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5.png"/><Relationship Id="rId5" Type="http://schemas.openxmlformats.org/officeDocument/2006/relationships/image" Target="../media/image54.gif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file:///C:\Users\Personal\Downloads\11.%20Unit%204%20Numbers%20(5-7)%20Lessons%201-3\class_2\snd\6.mp3" TargetMode="External"/><Relationship Id="rId7" Type="http://schemas.openxmlformats.org/officeDocument/2006/relationships/image" Target="../media/image60.png"/><Relationship Id="rId2" Type="http://schemas.openxmlformats.org/officeDocument/2006/relationships/audio" Target="file:///C:\Users\Personal\Downloads\11.%20Unit%204%20Numbers%20(5-7)%20Lessons%201-3\class_2\snd\5.mp3" TargetMode="External"/><Relationship Id="rId1" Type="http://schemas.openxmlformats.org/officeDocument/2006/relationships/audio" Target="file:///C:\Users\Personal\Downloads\11.%20Unit%204%20Numbers%20(5-7)%20Lessons%201-3\class_2\snd\g_say_trace_and_write.mp3" TargetMode="External"/><Relationship Id="rId6" Type="http://schemas.openxmlformats.org/officeDocument/2006/relationships/image" Target="../media/image4.gi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7.png"/><Relationship Id="rId4" Type="http://schemas.openxmlformats.org/officeDocument/2006/relationships/audio" Target="file:///C:\Users\Personal\Downloads\11.%20Unit%204%20Numbers%20(5-7)%20Lessons%201-3\class_2\snd\7.mp3" TargetMode="External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4.gif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ersonal\Downloads\5.%20Unit%202%20Numbers%201-4%20Lessons%201-3\class_2\snd\g_count_and_write_the_number.mp3" TargetMode="Externa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3.png"/><Relationship Id="rId4" Type="http://schemas.openxmlformats.org/officeDocument/2006/relationships/diagramData" Target="../diagrams/data1.xml"/><Relationship Id="rId9" Type="http://schemas.openxmlformats.org/officeDocument/2006/relationships/image" Target="../media/image6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ersonal\Downloads\26.%20Unit%2010%20I'm%20Lessons%204-6\class_2\snd\g_read_and_match.mp3" TargetMode="External"/><Relationship Id="rId6" Type="http://schemas.openxmlformats.org/officeDocument/2006/relationships/image" Target="../media/image64.png"/><Relationship Id="rId5" Type="http://schemas.openxmlformats.org/officeDocument/2006/relationships/image" Target="../media/image54.gif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ersonal\Downloads\5.%20Unit%202%20Numbers%201-4%20Lessons%201-3\class_2\snd\g_count_and_write_the_number.mp3" TargetMode="External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ersonal\Downloads\5.%20Unit%202%20Numbers%201-4%20Lessons%201-3\class_2\snd\g_count_and_write_the_number.mp3" TargetMode="Externa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ersonal\Downloads\5.%20Unit%202%20Numbers%201-4%20Lessons%201-3\class_2\snd\g_count_and_write_the_number.mp3" TargetMode="Externa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ersonal\Downloads\5.%20Unit%202%20Numbers%201-4%20Lessons%201-3\class_2\snd\g_count_and_write_the_number.mp3" TargetMode="Externa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Personal\Downloads\11.%20Unit%204%20Numbers%20(5-7)%20Lessons%201-3\class_2\snd\7.mp3" TargetMode="External"/><Relationship Id="rId13" Type="http://schemas.openxmlformats.org/officeDocument/2006/relationships/image" Target="../media/image74.png"/><Relationship Id="rId18" Type="http://schemas.openxmlformats.org/officeDocument/2006/relationships/image" Target="../media/image77.png"/><Relationship Id="rId3" Type="http://schemas.openxmlformats.org/officeDocument/2006/relationships/audio" Target="file:///C:\Users\Personal\Downloads\11.%20Unit%204%20Numbers%20(5-7)%20Lessons%201-3\class_2\snd\2.mp3" TargetMode="External"/><Relationship Id="rId21" Type="http://schemas.openxmlformats.org/officeDocument/2006/relationships/image" Target="../media/image80.png"/><Relationship Id="rId7" Type="http://schemas.openxmlformats.org/officeDocument/2006/relationships/audio" Target="file:///C:\Users\Personal\Downloads\11.%20Unit%204%20Numbers%20(5-7)%20Lessons%201-3\class_2\snd\6.mp3" TargetMode="External"/><Relationship Id="rId12" Type="http://schemas.openxmlformats.org/officeDocument/2006/relationships/image" Target="../media/image18.jpeg"/><Relationship Id="rId17" Type="http://schemas.openxmlformats.org/officeDocument/2006/relationships/image" Target="../media/image76.png"/><Relationship Id="rId2" Type="http://schemas.openxmlformats.org/officeDocument/2006/relationships/audio" Target="file:///C:\Users\Personal\Downloads\11.%20Unit%204%20Numbers%20(5-7)%20Lessons%201-3\class_2\snd\1.mp3" TargetMode="External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audio" Target="file:///C:\Users\Personal\Downloads\5.%20Unit%202%20Numbers%201-4%20Lessons%201-3\class_2\snd\g_count_and_write_the_number.mp3" TargetMode="External"/><Relationship Id="rId6" Type="http://schemas.openxmlformats.org/officeDocument/2006/relationships/audio" Target="file:///C:\Users\Personal\Downloads\11.%20Unit%204%20Numbers%20(5-7)%20Lessons%201-3\class_2\snd\5.mp3" TargetMode="External"/><Relationship Id="rId11" Type="http://schemas.openxmlformats.org/officeDocument/2006/relationships/audio" Target="../media/audio1.wav"/><Relationship Id="rId24" Type="http://schemas.openxmlformats.org/officeDocument/2006/relationships/image" Target="../media/image56.gif"/><Relationship Id="rId5" Type="http://schemas.openxmlformats.org/officeDocument/2006/relationships/audio" Target="file:///C:\Users\Personal\Downloads\11.%20Unit%204%20Numbers%20(5-7)%20Lessons%201-3\class_2\snd\4.mp3" TargetMode="External"/><Relationship Id="rId15" Type="http://schemas.openxmlformats.org/officeDocument/2006/relationships/image" Target="../media/image17.png"/><Relationship Id="rId23" Type="http://schemas.openxmlformats.org/officeDocument/2006/relationships/image" Target="../media/image82.png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78.png"/><Relationship Id="rId4" Type="http://schemas.openxmlformats.org/officeDocument/2006/relationships/audio" Target="file:///C:\Users\Personal\Downloads\11.%20Unit%204%20Numbers%20(5-7)%20Lessons%201-3\class_2\snd\3.mp3" TargetMode="Externa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2.png"/><Relationship Id="rId22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audio" Target="file:///C:\Users\Personal\Downloads\11.%20Unit%204%20Numbers%20(5-7)%20Lessons%201-3\class_2\snd\5.mp3" TargetMode="External"/><Relationship Id="rId21" Type="http://schemas.openxmlformats.org/officeDocument/2006/relationships/image" Target="../media/image82.png"/><Relationship Id="rId7" Type="http://schemas.openxmlformats.org/officeDocument/2006/relationships/image" Target="../media/image84.jpe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audio" Target="file:///C:\Users\Personal\Downloads\11.%20Unit%204%20Numbers%20(5-7)%20Lessons%201-3\class_2\snd\7.mp3" TargetMode="External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audio" Target="file:///C:\Users\Personal\Downloads\11.%20Unit%204%20Numbers%20(5-7)%20Lessons%201-3\class_2\snd\6.mp3" TargetMode="Externa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6.jpeg"/><Relationship Id="rId14" Type="http://schemas.openxmlformats.org/officeDocument/2006/relationships/image" Target="../media/image9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2.png"/><Relationship Id="rId3" Type="http://schemas.openxmlformats.org/officeDocument/2006/relationships/audio" Target="file:///C:\Users\Personal\Downloads\11.%20Unit%204%20Numbers%20(5-7)%20Lessons%201-3\class_2\snd\7.mp3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audio" Target="file:///C:\Users\Personal\Downloads\11.%20Unit%204%20Numbers%20(5-7)%20Lessons%201-3\class_2\snd\6.mp3" TargetMode="External"/><Relationship Id="rId1" Type="http://schemas.openxmlformats.org/officeDocument/2006/relationships/audio" Target="file:///C:\Users\Personal\Downloads\11.%20Unit%204%20Numbers%20(5-7)%20Lessons%201-3\class_2\snd\5.mp3" TargetMode="Externa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9.png"/><Relationship Id="rId4" Type="http://schemas.openxmlformats.org/officeDocument/2006/relationships/audio" Target="file:///C:\Users\Personal\Downloads\2.%20Unit%201%20Review%20a-e%20Lessons%204-6\class_2\snd\g_look&amp;say.mp3" TargetMode="External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audio" Target="file:///C:\Users\Personal\Downloads\11.%20Unit%204%20Numbers%20(5-7)%20Lessons%201-3\class_2\snd\7.mp3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audio" Target="file:///C:\Users\Personal\Downloads\11.%20Unit%204%20Numbers%20(5-7)%20Lessons%201-3\class_2\snd\6.mp3" TargetMode="External"/><Relationship Id="rId1" Type="http://schemas.openxmlformats.org/officeDocument/2006/relationships/audio" Target="file:///C:\Users\Personal\Downloads\11.%20Unit%204%20Numbers%20(5-7)%20Lessons%201-3\class_2\snd\5.mp3" TargetMode="Externa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8.jpeg"/><Relationship Id="rId4" Type="http://schemas.openxmlformats.org/officeDocument/2006/relationships/audio" Target="file:///C:\Users\Personal\Downloads\11.%20Unit%204%20Numbers%20(5-7)%20Lessons%201-3\class_2\snd\g_look_count_say.mp3" TargetMode="External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file:///C:\Users\Personal\Downloads\11.%20Unit%204%20Numbers%20(5-7)%20Lessons%201-3\class_2\snd\5.mp3" TargetMode="External"/><Relationship Id="rId7" Type="http://schemas.openxmlformats.org/officeDocument/2006/relationships/oleObject" Target="../embeddings/oleObject1.bin"/><Relationship Id="rId2" Type="http://schemas.openxmlformats.org/officeDocument/2006/relationships/audio" Target="file:///C:\Users\Personal\Downloads\11.%20Unit%204%20Numbers%20(5-7)%20Lessons%201-3\class_2\snd\g_look_count_say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image" Target="../media/image4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ur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3C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68" y="0"/>
            <a:ext cx="9157668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s-flower-line-65244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437" y="5686421"/>
            <a:ext cx="8951118" cy="11144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591" y="26426"/>
            <a:ext cx="5051809" cy="646331"/>
          </a:xfrm>
          <a:prstGeom prst="rect">
            <a:avLst/>
          </a:prstGeom>
          <a:solidFill>
            <a:srgbClr val="5AD66F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Look, count and say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g_look_count_sa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5029200" y="228600"/>
            <a:ext cx="304800" cy="304800"/>
          </a:xfrm>
          <a:prstGeom prst="rect">
            <a:avLst/>
          </a:prstGeom>
        </p:spPr>
      </p:pic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43000" y="2209800"/>
          <a:ext cx="504825" cy="438150"/>
        </p:xfrm>
        <a:graphic>
          <a:graphicData uri="http://schemas.openxmlformats.org/presentationml/2006/ole">
            <p:oleObj spid="_x0000_s3076" name="Packager Shell Object" showAsIcon="1" r:id="rId7" imgW="504720" imgH="437760" progId="Package">
              <p:embed/>
            </p:oleObj>
          </a:graphicData>
        </a:graphic>
      </p:graphicFrame>
      <p:pic>
        <p:nvPicPr>
          <p:cNvPr id="14" name="Picture 13" descr="pink-3D-number-6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5600" y="762000"/>
            <a:ext cx="3295650" cy="4613910"/>
          </a:xfrm>
          <a:prstGeom prst="rect">
            <a:avLst/>
          </a:prstGeom>
        </p:spPr>
      </p:pic>
      <p:pic>
        <p:nvPicPr>
          <p:cNvPr id="15" name="6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4343400" y="3429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4273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9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s-flower-line-65244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437" y="5686421"/>
            <a:ext cx="8951118" cy="11144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591" y="26426"/>
            <a:ext cx="5280409" cy="646331"/>
          </a:xfrm>
          <a:prstGeom prst="rect">
            <a:avLst/>
          </a:prstGeom>
          <a:solidFill>
            <a:srgbClr val="5AD66F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Look, count and say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g_look_count_sa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5029200" y="228600"/>
            <a:ext cx="304800" cy="304800"/>
          </a:xfrm>
          <a:prstGeom prst="rect">
            <a:avLst/>
          </a:prstGeom>
        </p:spPr>
      </p:pic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38200" y="1295400"/>
          <a:ext cx="914400" cy="771525"/>
        </p:xfrm>
        <a:graphic>
          <a:graphicData uri="http://schemas.openxmlformats.org/presentationml/2006/ole">
            <p:oleObj spid="_x0000_s4099" name="Packager Shell Object" showAsIcon="1" r:id="rId7" imgW="914400" imgH="771480" progId="Package">
              <p:embed/>
            </p:oleObj>
          </a:graphicData>
        </a:graphic>
      </p:graphicFrame>
      <p:pic>
        <p:nvPicPr>
          <p:cNvPr id="10" name="Picture 9" descr="cfcbgnhm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685800"/>
            <a:ext cx="5791200" cy="4953000"/>
          </a:xfrm>
          <a:prstGeom prst="rect">
            <a:avLst/>
          </a:prstGeom>
        </p:spPr>
      </p:pic>
      <p:pic>
        <p:nvPicPr>
          <p:cNvPr id="14" name="7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6096000" y="3200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4273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9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582"/>
            <a:ext cx="6019800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Look, listen and say: </a:t>
            </a:r>
          </a:p>
        </p:txBody>
      </p:sp>
      <p:sp>
        <p:nvSpPr>
          <p:cNvPr id="6" name="Rectangle 5"/>
          <p:cNvSpPr/>
          <p:nvPr/>
        </p:nvSpPr>
        <p:spPr>
          <a:xfrm flipV="1">
            <a:off x="87225" y="786060"/>
            <a:ext cx="4057650" cy="76200"/>
          </a:xfrm>
          <a:prstGeom prst="rect">
            <a:avLst/>
          </a:prstGeom>
          <a:solidFill>
            <a:srgbClr val="F8A968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95568" y="3072292"/>
            <a:ext cx="1472095" cy="16559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1610793" y="5066383"/>
            <a:ext cx="2534488" cy="9730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five</a:t>
            </a:r>
            <a:endParaRPr lang="en-US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6652" y="1126157"/>
            <a:ext cx="4438761" cy="36803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96169" y="1239617"/>
            <a:ext cx="1472095" cy="16559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9961" y="3072292"/>
            <a:ext cx="1472095" cy="16559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673319" y="1233977"/>
            <a:ext cx="1472095" cy="16559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26991" y="1233971"/>
            <a:ext cx="1472095" cy="16559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0" name="Flowchart: Connector 9"/>
          <p:cNvSpPr/>
          <p:nvPr/>
        </p:nvSpPr>
        <p:spPr>
          <a:xfrm>
            <a:off x="6259620" y="2178151"/>
            <a:ext cx="1479884" cy="2051681"/>
          </a:xfrm>
          <a:prstGeom prst="flowChartConnector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</a:t>
            </a:r>
            <a:endParaRPr lang="en-US" sz="96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2" name="Picture 11" descr="graphics-flower-line-65244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566" y="6299348"/>
            <a:ext cx="9065418" cy="433668"/>
          </a:xfrm>
          <a:prstGeom prst="rect">
            <a:avLst/>
          </a:prstGeom>
        </p:spPr>
      </p:pic>
      <p:pic>
        <p:nvPicPr>
          <p:cNvPr id="14" name="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6934200" y="3810000"/>
            <a:ext cx="304800" cy="304800"/>
          </a:xfrm>
          <a:prstGeom prst="rect">
            <a:avLst/>
          </a:prstGeom>
        </p:spPr>
      </p:pic>
      <p:pic>
        <p:nvPicPr>
          <p:cNvPr id="19" name="g_look_listen_and_sa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5638800" y="304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1349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7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6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showWhenStopped="0"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9" grpId="0" animBg="1"/>
      <p:bldP spid="7" grpId="0" animBg="1"/>
      <p:bldP spid="10" grpId="0" build="allAtOnce" animBg="1"/>
      <p:bldP spid="10" grpI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s-flower-line-65244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66" y="6181487"/>
            <a:ext cx="9065418" cy="490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5791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Look, listen and say: </a:t>
            </a:r>
          </a:p>
        </p:txBody>
      </p:sp>
      <p:sp>
        <p:nvSpPr>
          <p:cNvPr id="6" name="Rectangle 5"/>
          <p:cNvSpPr/>
          <p:nvPr/>
        </p:nvSpPr>
        <p:spPr>
          <a:xfrm flipV="1">
            <a:off x="1309836" y="1021081"/>
            <a:ext cx="3429804" cy="45719"/>
          </a:xfrm>
          <a:prstGeom prst="rect">
            <a:avLst/>
          </a:prstGeom>
          <a:solidFill>
            <a:srgbClr val="F8A968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828800" y="5029200"/>
            <a:ext cx="2294798" cy="838899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six</a:t>
            </a:r>
            <a:endParaRPr lang="en-US" sz="7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184" y="1459901"/>
            <a:ext cx="1028700" cy="14280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6152" y="3188445"/>
            <a:ext cx="1028700" cy="14280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2782" y="3184429"/>
            <a:ext cx="1028700" cy="14280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9620" y="1463909"/>
            <a:ext cx="1028700" cy="1428077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212984" y="1295400"/>
            <a:ext cx="3636546" cy="3505200"/>
          </a:xfrm>
          <a:prstGeom prst="roundRect">
            <a:avLst/>
          </a:prstGeom>
          <a:noFill/>
          <a:ln w="571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363586" y="1981200"/>
            <a:ext cx="1403498" cy="1895194"/>
            <a:chOff x="8484782" y="1981200"/>
            <a:chExt cx="1871330" cy="1895194"/>
          </a:xfrm>
        </p:grpSpPr>
        <p:sp>
          <p:nvSpPr>
            <p:cNvPr id="11" name="Oval 10"/>
            <p:cNvSpPr/>
            <p:nvPr/>
          </p:nvSpPr>
          <p:spPr>
            <a:xfrm>
              <a:off x="8484782" y="2005064"/>
              <a:ext cx="1871330" cy="187133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37601" y="1981200"/>
              <a:ext cx="723014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sp>
        <p:nvSpPr>
          <p:cNvPr id="20" name="Frame 19"/>
          <p:cNvSpPr/>
          <p:nvPr/>
        </p:nvSpPr>
        <p:spPr>
          <a:xfrm>
            <a:off x="0" y="-44847"/>
            <a:ext cx="9144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8487" y="3204546"/>
            <a:ext cx="1028700" cy="14280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366" y="1455953"/>
            <a:ext cx="1028700" cy="1428077"/>
          </a:xfrm>
          <a:prstGeom prst="rect">
            <a:avLst/>
          </a:prstGeom>
        </p:spPr>
      </p:pic>
      <p:pic>
        <p:nvPicPr>
          <p:cNvPr id="24" name="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010400" y="3505200"/>
            <a:ext cx="304800" cy="304800"/>
          </a:xfrm>
          <a:prstGeom prst="rect">
            <a:avLst/>
          </a:prstGeom>
        </p:spPr>
      </p:pic>
      <p:pic>
        <p:nvPicPr>
          <p:cNvPr id="25" name="g_look_listen_and_sa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5791200" y="533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565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7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showWhenStopped="0"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9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s-flower-line-65244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66" y="6251459"/>
            <a:ext cx="9065418" cy="379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5867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Look, listen and say: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52201" y="1066800"/>
            <a:ext cx="3386441" cy="45719"/>
          </a:xfrm>
          <a:prstGeom prst="rect">
            <a:avLst/>
          </a:prstGeom>
          <a:solidFill>
            <a:srgbClr val="F8A968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5094551"/>
            <a:ext cx="3797259" cy="8947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seven</a:t>
            </a:r>
            <a:endParaRPr lang="en-US" sz="8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3521912-tomato-over-white-background.jpg"/>
          <p:cNvPicPr>
            <a:picLocks noChangeAspect="1"/>
          </p:cNvPicPr>
          <p:nvPr/>
        </p:nvPicPr>
        <p:blipFill>
          <a:blip r:embed="rId5" cstate="print">
            <a:lum bright="10000" contrast="40000"/>
          </a:blip>
          <a:srcRect l="4444" t="14444" r="4444" b="7778"/>
          <a:stretch>
            <a:fillRect/>
          </a:stretch>
        </p:blipFill>
        <p:spPr>
          <a:xfrm>
            <a:off x="1945104" y="1413579"/>
            <a:ext cx="1371600" cy="1528011"/>
          </a:xfrm>
          <a:prstGeom prst="rect">
            <a:avLst/>
          </a:prstGeom>
        </p:spPr>
      </p:pic>
      <p:pic>
        <p:nvPicPr>
          <p:cNvPr id="10" name="Picture 9" descr="13521912-tomato-over-white-background.jpg"/>
          <p:cNvPicPr>
            <a:picLocks noChangeAspect="1"/>
          </p:cNvPicPr>
          <p:nvPr/>
        </p:nvPicPr>
        <p:blipFill>
          <a:blip r:embed="rId6" cstate="print">
            <a:lum bright="10000" contrast="40000"/>
          </a:blip>
          <a:srcRect l="4444" t="14444" r="4444" b="7778"/>
          <a:stretch>
            <a:fillRect/>
          </a:stretch>
        </p:blipFill>
        <p:spPr>
          <a:xfrm>
            <a:off x="495297" y="3234368"/>
            <a:ext cx="1371600" cy="1561170"/>
          </a:xfrm>
          <a:prstGeom prst="rect">
            <a:avLst/>
          </a:prstGeom>
        </p:spPr>
      </p:pic>
      <p:pic>
        <p:nvPicPr>
          <p:cNvPr id="11" name="Picture 10" descr="13521912-tomato-over-white-background.jpg"/>
          <p:cNvPicPr>
            <a:picLocks noChangeAspect="1"/>
          </p:cNvPicPr>
          <p:nvPr/>
        </p:nvPicPr>
        <p:blipFill>
          <a:blip r:embed="rId6" cstate="print">
            <a:lum bright="10000" contrast="40000"/>
          </a:blip>
          <a:srcRect l="4444" t="14444" r="4444" b="7778"/>
          <a:stretch>
            <a:fillRect/>
          </a:stretch>
        </p:blipFill>
        <p:spPr>
          <a:xfrm>
            <a:off x="4907891" y="1409568"/>
            <a:ext cx="1371600" cy="15611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7213" y="1292171"/>
            <a:ext cx="5883452" cy="3593435"/>
          </a:xfrm>
          <a:prstGeom prst="rect">
            <a:avLst/>
          </a:prstGeom>
          <a:noFill/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ame 17"/>
          <p:cNvSpPr/>
          <p:nvPr/>
        </p:nvSpPr>
        <p:spPr>
          <a:xfrm>
            <a:off x="0" y="-44847"/>
            <a:ext cx="9144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 descr="13521912-tomato-over-white-background.jpg"/>
          <p:cNvPicPr>
            <a:picLocks noChangeAspect="1"/>
          </p:cNvPicPr>
          <p:nvPr/>
        </p:nvPicPr>
        <p:blipFill>
          <a:blip r:embed="rId5" cstate="print">
            <a:lum bright="10000" contrast="40000"/>
          </a:blip>
          <a:srcRect l="4444" t="14444" r="4444" b="7778"/>
          <a:stretch>
            <a:fillRect/>
          </a:stretch>
        </p:blipFill>
        <p:spPr>
          <a:xfrm>
            <a:off x="3428002" y="1413575"/>
            <a:ext cx="1371600" cy="1528011"/>
          </a:xfrm>
          <a:prstGeom prst="rect">
            <a:avLst/>
          </a:prstGeom>
        </p:spPr>
      </p:pic>
      <p:pic>
        <p:nvPicPr>
          <p:cNvPr id="20" name="Picture 19" descr="13521912-tomato-over-white-background.jpg"/>
          <p:cNvPicPr>
            <a:picLocks noChangeAspect="1"/>
          </p:cNvPicPr>
          <p:nvPr/>
        </p:nvPicPr>
        <p:blipFill>
          <a:blip r:embed="rId5" cstate="print">
            <a:lum bright="10000" contrast="40000"/>
          </a:blip>
          <a:srcRect l="4444" t="14444" r="4444" b="7778"/>
          <a:stretch>
            <a:fillRect/>
          </a:stretch>
        </p:blipFill>
        <p:spPr>
          <a:xfrm>
            <a:off x="3623512" y="3274465"/>
            <a:ext cx="1371600" cy="1528011"/>
          </a:xfrm>
          <a:prstGeom prst="rect">
            <a:avLst/>
          </a:prstGeom>
        </p:spPr>
      </p:pic>
      <p:pic>
        <p:nvPicPr>
          <p:cNvPr id="21" name="Picture 20" descr="13521912-tomato-over-white-background.jpg"/>
          <p:cNvPicPr>
            <a:picLocks noChangeAspect="1"/>
          </p:cNvPicPr>
          <p:nvPr/>
        </p:nvPicPr>
        <p:blipFill>
          <a:blip r:embed="rId5" cstate="print">
            <a:lum bright="10000" contrast="40000"/>
          </a:blip>
          <a:srcRect l="4444" t="14444" r="4444" b="7778"/>
          <a:stretch>
            <a:fillRect/>
          </a:stretch>
        </p:blipFill>
        <p:spPr>
          <a:xfrm>
            <a:off x="2053386" y="3272455"/>
            <a:ext cx="1371600" cy="1528011"/>
          </a:xfrm>
          <a:prstGeom prst="rect">
            <a:avLst/>
          </a:prstGeom>
        </p:spPr>
      </p:pic>
      <p:pic>
        <p:nvPicPr>
          <p:cNvPr id="22" name="Picture 21" descr="13521912-tomato-over-white-background.jpg"/>
          <p:cNvPicPr>
            <a:picLocks noChangeAspect="1"/>
          </p:cNvPicPr>
          <p:nvPr/>
        </p:nvPicPr>
        <p:blipFill>
          <a:blip r:embed="rId5" cstate="print">
            <a:lum bright="10000" contrast="40000"/>
          </a:blip>
          <a:srcRect l="4444" t="14444" r="4444" b="7778"/>
          <a:stretch>
            <a:fillRect/>
          </a:stretch>
        </p:blipFill>
        <p:spPr>
          <a:xfrm>
            <a:off x="471238" y="1415588"/>
            <a:ext cx="1371600" cy="152801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207102" y="2437931"/>
            <a:ext cx="1403498" cy="1871330"/>
            <a:chOff x="9609470" y="2437931"/>
            <a:chExt cx="1871330" cy="1871330"/>
          </a:xfrm>
        </p:grpSpPr>
        <p:sp>
          <p:nvSpPr>
            <p:cNvPr id="15" name="Oval 14"/>
            <p:cNvSpPr/>
            <p:nvPr/>
          </p:nvSpPr>
          <p:spPr>
            <a:xfrm>
              <a:off x="9609470" y="2437931"/>
              <a:ext cx="1871330" cy="187133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flipH="1">
              <a:off x="9971768" y="2610843"/>
              <a:ext cx="62804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>
                  <a:solidFill>
                    <a:srgbClr val="FF0000"/>
                  </a:solidFill>
                </a:rPr>
                <a:t>7</a:t>
              </a:r>
              <a:endParaRPr lang="en-US" sz="9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4" name="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772400" y="3886200"/>
            <a:ext cx="304800" cy="304800"/>
          </a:xfrm>
          <a:prstGeom prst="rect">
            <a:avLst/>
          </a:prstGeom>
        </p:spPr>
      </p:pic>
      <p:pic>
        <p:nvPicPr>
          <p:cNvPr id="25" name="g_look_listen_and_sa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5867400" y="533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7207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87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showWhenStopped="0"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s-flower-line-65244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66" y="6190809"/>
            <a:ext cx="9065418" cy="4406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228600"/>
            <a:ext cx="4724400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Look-Count-Say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2419734" y="4785073"/>
            <a:ext cx="806953" cy="36347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152105" y="5334000"/>
            <a:ext cx="2496095" cy="71456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Five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6-Point Star 10"/>
          <p:cNvSpPr/>
          <p:nvPr/>
        </p:nvSpPr>
        <p:spPr>
          <a:xfrm>
            <a:off x="4765710" y="1600200"/>
            <a:ext cx="1028700" cy="1219200"/>
          </a:xfrm>
          <a:prstGeom prst="star6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6</a:t>
            </a:r>
          </a:p>
        </p:txBody>
      </p:sp>
      <p:sp>
        <p:nvSpPr>
          <p:cNvPr id="12" name="6-Point Star 11"/>
          <p:cNvSpPr/>
          <p:nvPr/>
        </p:nvSpPr>
        <p:spPr>
          <a:xfrm>
            <a:off x="4948916" y="3229114"/>
            <a:ext cx="1028700" cy="1219200"/>
          </a:xfrm>
          <a:prstGeom prst="star6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7</a:t>
            </a:r>
          </a:p>
        </p:txBody>
      </p:sp>
      <p:sp>
        <p:nvSpPr>
          <p:cNvPr id="13" name="6-Point Star 12"/>
          <p:cNvSpPr/>
          <p:nvPr/>
        </p:nvSpPr>
        <p:spPr>
          <a:xfrm>
            <a:off x="5794410" y="2336800"/>
            <a:ext cx="1028700" cy="1219200"/>
          </a:xfrm>
          <a:prstGeom prst="star6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5</a:t>
            </a:r>
          </a:p>
        </p:txBody>
      </p:sp>
      <p:sp>
        <p:nvSpPr>
          <p:cNvPr id="15" name="Frame 14"/>
          <p:cNvSpPr/>
          <p:nvPr/>
        </p:nvSpPr>
        <p:spPr>
          <a:xfrm>
            <a:off x="0" y="-44847"/>
            <a:ext cx="9144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76400"/>
            <a:ext cx="4253092" cy="3024421"/>
          </a:xfrm>
          <a:prstGeom prst="rect">
            <a:avLst/>
          </a:prstGeom>
        </p:spPr>
      </p:pic>
      <p:pic>
        <p:nvPicPr>
          <p:cNvPr id="14" name="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267200" y="5562600"/>
            <a:ext cx="304800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3400" y="914400"/>
            <a:ext cx="6096000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babies?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g_look_count_sa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5105400" y="457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7230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62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 animBg="1"/>
      <p:bldP spid="9" grpId="0" animBg="1"/>
      <p:bldP spid="11" grpId="0" animBg="1"/>
      <p:bldP spid="12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s-flower-line-65244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315" y="6262466"/>
            <a:ext cx="9065418" cy="3379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1066800"/>
            <a:ext cx="5334000" cy="7078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birds?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2419734" y="4593688"/>
            <a:ext cx="806953" cy="36347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841204" y="5257800"/>
            <a:ext cx="1740196" cy="72345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six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6-Point Star 10"/>
          <p:cNvSpPr/>
          <p:nvPr/>
        </p:nvSpPr>
        <p:spPr>
          <a:xfrm>
            <a:off x="6011580" y="1600200"/>
            <a:ext cx="1028700" cy="1219200"/>
          </a:xfrm>
          <a:prstGeom prst="star6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5</a:t>
            </a:r>
          </a:p>
        </p:txBody>
      </p:sp>
      <p:sp>
        <p:nvSpPr>
          <p:cNvPr id="12" name="6-Point Star 11"/>
          <p:cNvSpPr/>
          <p:nvPr/>
        </p:nvSpPr>
        <p:spPr>
          <a:xfrm>
            <a:off x="6194786" y="3229114"/>
            <a:ext cx="1028700" cy="1219200"/>
          </a:xfrm>
          <a:prstGeom prst="star6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7</a:t>
            </a:r>
          </a:p>
        </p:txBody>
      </p:sp>
      <p:sp>
        <p:nvSpPr>
          <p:cNvPr id="13" name="6-Point Star 12"/>
          <p:cNvSpPr/>
          <p:nvPr/>
        </p:nvSpPr>
        <p:spPr>
          <a:xfrm>
            <a:off x="7040280" y="2336800"/>
            <a:ext cx="1028700" cy="1219200"/>
          </a:xfrm>
          <a:prstGeom prst="star6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6</a:t>
            </a:r>
          </a:p>
        </p:txBody>
      </p:sp>
      <p:sp>
        <p:nvSpPr>
          <p:cNvPr id="15" name="Frame 14"/>
          <p:cNvSpPr/>
          <p:nvPr/>
        </p:nvSpPr>
        <p:spPr>
          <a:xfrm>
            <a:off x="0" y="-44847"/>
            <a:ext cx="9144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854" y="990600"/>
            <a:ext cx="5660726" cy="4038600"/>
            <a:chOff x="350854" y="533400"/>
            <a:chExt cx="5660726" cy="4038600"/>
          </a:xfrm>
        </p:grpSpPr>
        <p:sp>
          <p:nvSpPr>
            <p:cNvPr id="3" name="Rectangle 2"/>
            <p:cNvSpPr/>
            <p:nvPr/>
          </p:nvSpPr>
          <p:spPr>
            <a:xfrm>
              <a:off x="586413" y="533400"/>
              <a:ext cx="5280987" cy="403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perspectiveRelaxed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17628" y="1427914"/>
              <a:ext cx="1393952" cy="244273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62400" y="1905000"/>
              <a:ext cx="1393952" cy="244273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60136" y="1412364"/>
              <a:ext cx="1393952" cy="244273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7368" y="1628067"/>
              <a:ext cx="1393952" cy="244273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94705" y="1363568"/>
              <a:ext cx="1393952" cy="244273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30109">
              <a:off x="350854" y="1904361"/>
              <a:ext cx="1393952" cy="2442735"/>
            </a:xfrm>
            <a:prstGeom prst="rect">
              <a:avLst/>
            </a:prstGeom>
          </p:spPr>
        </p:pic>
      </p:grpSp>
      <p:pic>
        <p:nvPicPr>
          <p:cNvPr id="23" name="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429000" y="5486400"/>
            <a:ext cx="304800" cy="3048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33400" y="228600"/>
            <a:ext cx="4648200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Look-Count-Say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g_look_count_sa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876800" y="457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9316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62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" grpId="0" animBg="1"/>
      <p:bldP spid="9" grpId="0" animBg="1"/>
      <p:bldP spid="11" grpId="0" animBg="1"/>
      <p:bldP spid="12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s-flower-line-65244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66" y="6278880"/>
            <a:ext cx="9065418" cy="3525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00600" y="228600"/>
            <a:ext cx="4343400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mangos?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2419734" y="4500593"/>
            <a:ext cx="806953" cy="36347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828800" y="5181600"/>
            <a:ext cx="2602775" cy="643449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seven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6-Point Star 10"/>
          <p:cNvSpPr/>
          <p:nvPr/>
        </p:nvSpPr>
        <p:spPr>
          <a:xfrm>
            <a:off x="4765710" y="1600200"/>
            <a:ext cx="1028700" cy="1219200"/>
          </a:xfrm>
          <a:prstGeom prst="star6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6</a:t>
            </a:r>
          </a:p>
        </p:txBody>
      </p:sp>
      <p:sp>
        <p:nvSpPr>
          <p:cNvPr id="12" name="6-Point Star 11"/>
          <p:cNvSpPr/>
          <p:nvPr/>
        </p:nvSpPr>
        <p:spPr>
          <a:xfrm>
            <a:off x="4948916" y="3229114"/>
            <a:ext cx="1028700" cy="1219200"/>
          </a:xfrm>
          <a:prstGeom prst="star6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5</a:t>
            </a:r>
          </a:p>
        </p:txBody>
      </p:sp>
      <p:sp>
        <p:nvSpPr>
          <p:cNvPr id="13" name="6-Point Star 12"/>
          <p:cNvSpPr/>
          <p:nvPr/>
        </p:nvSpPr>
        <p:spPr>
          <a:xfrm>
            <a:off x="5794410" y="2336800"/>
            <a:ext cx="1028700" cy="1219200"/>
          </a:xfrm>
          <a:prstGeom prst="star6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7</a:t>
            </a:r>
          </a:p>
        </p:txBody>
      </p:sp>
      <p:sp>
        <p:nvSpPr>
          <p:cNvPr id="15" name="Frame 14"/>
          <p:cNvSpPr/>
          <p:nvPr/>
        </p:nvSpPr>
        <p:spPr>
          <a:xfrm>
            <a:off x="0" y="-44847"/>
            <a:ext cx="9144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 descr="erd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2730" y="1058679"/>
            <a:ext cx="4342979" cy="3547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568" y="2819400"/>
            <a:ext cx="592157" cy="5659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2693" y="2876431"/>
            <a:ext cx="592157" cy="5659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9220" y="3102353"/>
            <a:ext cx="592157" cy="5659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9834" y="1675634"/>
            <a:ext cx="592157" cy="5659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0578" y="3173370"/>
            <a:ext cx="592157" cy="5659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2527" y="2157735"/>
            <a:ext cx="592157" cy="5659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7103" y="2299474"/>
            <a:ext cx="592157" cy="5659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8600" y="228600"/>
            <a:ext cx="4495800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Look-Count-Say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g_look_count_s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3962400" y="457200"/>
            <a:ext cx="304800" cy="304800"/>
          </a:xfrm>
          <a:prstGeom prst="rect">
            <a:avLst/>
          </a:prstGeom>
        </p:spPr>
      </p:pic>
      <p:pic>
        <p:nvPicPr>
          <p:cNvPr id="28" name="7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267200" y="5334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01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62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9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" grpId="0" animBg="1"/>
      <p:bldP spid="9" grpId="0" animBg="1"/>
      <p:bldP spid="11" grpId="0" animBg="1"/>
      <p:bldP spid="12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71356"/>
            <a:ext cx="9144000" cy="12948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63246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Look,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say: </a:t>
            </a:r>
          </a:p>
        </p:txBody>
      </p:sp>
      <p:sp>
        <p:nvSpPr>
          <p:cNvPr id="4" name="Rectangle 3"/>
          <p:cNvSpPr/>
          <p:nvPr/>
        </p:nvSpPr>
        <p:spPr>
          <a:xfrm flipV="1">
            <a:off x="1389888" y="1021081"/>
            <a:ext cx="3337976" cy="45719"/>
          </a:xfrm>
          <a:prstGeom prst="rect">
            <a:avLst/>
          </a:prstGeom>
          <a:solidFill>
            <a:srgbClr val="F8A968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46019" y="1331496"/>
            <a:ext cx="377" cy="3863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728143" y="1335503"/>
            <a:ext cx="22947" cy="3889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2664" y="1955119"/>
            <a:ext cx="729765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8616" y="3054692"/>
            <a:ext cx="7321238" cy="23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4028" y="4109290"/>
            <a:ext cx="7325863" cy="45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2664" y="5183351"/>
            <a:ext cx="7327226" cy="41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78963" y="1431899"/>
            <a:ext cx="200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84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Picture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71942" y="1410684"/>
            <a:ext cx="200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84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Figure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5779" y="1427020"/>
            <a:ext cx="1828800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84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Word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360" y="2110015"/>
            <a:ext cx="617220" cy="8229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14070" y="2101519"/>
            <a:ext cx="148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20276" y="2109540"/>
            <a:ext cx="165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Five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3125" b="89583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855" y="4189258"/>
            <a:ext cx="1125519" cy="1099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32340" y="3214833"/>
            <a:ext cx="125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46609" y="3236505"/>
            <a:ext cx="1428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Six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884" b="89535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17204" y="3104729"/>
            <a:ext cx="868763" cy="100148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86262" y="4299282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1090" y="432735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Seven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5673345" y="3280703"/>
            <a:ext cx="3855756" cy="37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43640" y="1336321"/>
            <a:ext cx="7324157" cy="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ame 24"/>
          <p:cNvSpPr/>
          <p:nvPr/>
        </p:nvSpPr>
        <p:spPr>
          <a:xfrm>
            <a:off x="0" y="0"/>
            <a:ext cx="9144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45" y="2109930"/>
            <a:ext cx="617220" cy="8229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9694" y="2110091"/>
            <a:ext cx="617220" cy="8229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9320" y="2118107"/>
            <a:ext cx="617220" cy="8229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5463" y="2130243"/>
            <a:ext cx="617220" cy="822960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H="1">
            <a:off x="4211575" y="1331496"/>
            <a:ext cx="2495" cy="3882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884" b="89535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39844" y="3111447"/>
            <a:ext cx="868763" cy="10014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884" b="89535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477500" y="3119463"/>
            <a:ext cx="868763" cy="10014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884" b="89535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732310" y="3118353"/>
            <a:ext cx="868763" cy="10014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884" b="89535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100163" y="3119462"/>
            <a:ext cx="868763" cy="10014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884" b="89535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354444" y="3116530"/>
            <a:ext cx="868763" cy="100148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3125" b="89583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413" y="4214467"/>
            <a:ext cx="1125519" cy="10997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3125" b="89583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89" y="4189259"/>
            <a:ext cx="1100738" cy="107552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3125" b="89583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9070" y="4188116"/>
            <a:ext cx="1100738" cy="10755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3125" b="89583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3659" y="4208158"/>
            <a:ext cx="1100738" cy="107552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3125" b="89583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3896" y="4206685"/>
            <a:ext cx="1100738" cy="107552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3125" b="89583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8409" y="4226733"/>
            <a:ext cx="1100738" cy="1075529"/>
          </a:xfrm>
          <a:prstGeom prst="rect">
            <a:avLst/>
          </a:prstGeom>
        </p:spPr>
      </p:pic>
      <p:pic>
        <p:nvPicPr>
          <p:cNvPr id="43" name="g_look_count_s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6248400" y="533400"/>
            <a:ext cx="304800" cy="304800"/>
          </a:xfrm>
          <a:prstGeom prst="rect">
            <a:avLst/>
          </a:prstGeom>
        </p:spPr>
      </p:pic>
      <p:pic>
        <p:nvPicPr>
          <p:cNvPr id="44" name="6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tretch>
            <a:fillRect/>
          </a:stretch>
        </p:blipFill>
        <p:spPr>
          <a:xfrm>
            <a:off x="7086600" y="3733800"/>
            <a:ext cx="304800" cy="304800"/>
          </a:xfrm>
          <a:prstGeom prst="rect">
            <a:avLst/>
          </a:prstGeom>
        </p:spPr>
      </p:pic>
      <p:pic>
        <p:nvPicPr>
          <p:cNvPr id="45" name="6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tretch>
            <a:fillRect/>
          </a:stretch>
        </p:blipFill>
        <p:spPr>
          <a:xfrm>
            <a:off x="5257800" y="3657600"/>
            <a:ext cx="304800" cy="304800"/>
          </a:xfrm>
          <a:prstGeom prst="rect">
            <a:avLst/>
          </a:prstGeom>
        </p:spPr>
      </p:pic>
      <p:pic>
        <p:nvPicPr>
          <p:cNvPr id="46" name="5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/>
          <a:stretch>
            <a:fillRect/>
          </a:stretch>
        </p:blipFill>
        <p:spPr>
          <a:xfrm>
            <a:off x="7162800" y="2667000"/>
            <a:ext cx="304800" cy="304800"/>
          </a:xfrm>
          <a:prstGeom prst="rect">
            <a:avLst/>
          </a:prstGeom>
        </p:spPr>
      </p:pic>
      <p:pic>
        <p:nvPicPr>
          <p:cNvPr id="47" name="5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/>
          <a:stretch>
            <a:fillRect/>
          </a:stretch>
        </p:blipFill>
        <p:spPr>
          <a:xfrm>
            <a:off x="5334000" y="2667000"/>
            <a:ext cx="304800" cy="304800"/>
          </a:xfrm>
          <a:prstGeom prst="rect">
            <a:avLst/>
          </a:prstGeom>
        </p:spPr>
      </p:pic>
      <p:pic>
        <p:nvPicPr>
          <p:cNvPr id="48" name="7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4"/>
          <a:stretch>
            <a:fillRect/>
          </a:stretch>
        </p:blipFill>
        <p:spPr>
          <a:xfrm>
            <a:off x="7162800" y="4876800"/>
            <a:ext cx="304800" cy="304800"/>
          </a:xfrm>
          <a:prstGeom prst="rect">
            <a:avLst/>
          </a:prstGeom>
        </p:spPr>
      </p:pic>
      <p:pic>
        <p:nvPicPr>
          <p:cNvPr id="49" name="7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4"/>
          <a:stretch>
            <a:fillRect/>
          </a:stretch>
        </p:blipFill>
        <p:spPr>
          <a:xfrm>
            <a:off x="5334000" y="4876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9408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28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ac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1090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5" dur="109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showWhenStopped="0">
                <p:cTn id="18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100000"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100000" showWhenStopped="0">
                <p:cTn id="19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showWhenStopped="0">
                <p:cTn id="1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showWhenStopped="0">
                <p:cTn id="1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11" grpId="0"/>
      <p:bldP spid="12" grpId="0"/>
      <p:bldP spid="13" grpId="0"/>
      <p:bldP spid="15" grpId="0"/>
      <p:bldP spid="16" grpId="0"/>
      <p:bldP spid="18" grpId="0"/>
      <p:bldP spid="19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44847"/>
            <a:ext cx="9144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-13494"/>
            <a:ext cx="9144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10200"/>
            <a:ext cx="9296400" cy="1760819"/>
          </a:xfrm>
          <a:prstGeom prst="rect">
            <a:avLst/>
          </a:prstGeom>
        </p:spPr>
      </p:pic>
      <p:pic>
        <p:nvPicPr>
          <p:cNvPr id="8" name="g_say_trace_and_writ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5791200" y="381000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218182"/>
            <a:ext cx="5638800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Say, Trace &amp; Write: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228600"/>
            <a:ext cx="2460649" cy="79907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9128"/>
              </a:avLst>
            </a:prstTxWarp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fgfg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7900" y="2857500"/>
            <a:ext cx="2857500" cy="2857500"/>
          </a:xfrm>
          <a:prstGeom prst="rect">
            <a:avLst/>
          </a:prstGeom>
        </p:spPr>
      </p:pic>
      <p:graphicFrame>
        <p:nvGraphicFramePr>
          <p:cNvPr id="18" name="Object 1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71600" y="1676400"/>
          <a:ext cx="914400" cy="771525"/>
        </p:xfrm>
        <a:graphic>
          <a:graphicData uri="http://schemas.openxmlformats.org/presentationml/2006/ole">
            <p:oleObj spid="_x0000_s28683" name="Packager Shell Object" showAsIcon="1" r:id="rId8" imgW="914400" imgH="771480" progId="Package">
              <p:embed/>
            </p:oleObj>
          </a:graphicData>
        </a:graphic>
      </p:graphicFrame>
      <p:graphicFrame>
        <p:nvGraphicFramePr>
          <p:cNvPr id="19" name="Object 1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124200" y="1676400"/>
          <a:ext cx="914400" cy="771525"/>
        </p:xfrm>
        <a:graphic>
          <a:graphicData uri="http://schemas.openxmlformats.org/presentationml/2006/ole">
            <p:oleObj spid="_x0000_s28684" name="Packager Shell Object" showAsIcon="1" r:id="rId9" imgW="914400" imgH="771480" progId="Packag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raphics-flower-line-6524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437" y="5686421"/>
            <a:ext cx="8951118" cy="11144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282F775-077A-46AD-A500-415A1243DE22}"/>
              </a:ext>
            </a:extLst>
          </p:cNvPr>
          <p:cNvGrpSpPr/>
          <p:nvPr/>
        </p:nvGrpSpPr>
        <p:grpSpPr>
          <a:xfrm>
            <a:off x="0" y="1"/>
            <a:ext cx="9237518" cy="6858000"/>
            <a:chOff x="-1" y="1"/>
            <a:chExt cx="12316691" cy="6858000"/>
          </a:xfrm>
          <a:solidFill>
            <a:srgbClr val="92D05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90627A78-98C6-48E8-AA67-A1B0E9EE8198}"/>
                </a:ext>
              </a:extLst>
            </p:cNvPr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C2AB78A-6431-4750-BABB-469A84E2DAC1}"/>
                </a:ext>
              </a:extLst>
            </p:cNvPr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xmlns="" id="{01A086A6-F558-4BEB-9999-5B90BB1D6115}"/>
                </a:ext>
              </a:extLst>
            </p:cNvPr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Plaque 5">
              <a:extLst>
                <a:ext uri="{FF2B5EF4-FFF2-40B4-BE49-F238E27FC236}">
                  <a16:creationId xmlns:a16="http://schemas.microsoft.com/office/drawing/2014/main" xmlns="" id="{A4074DE0-F367-425A-B00D-51CD21AE3EB7}"/>
                </a:ext>
              </a:extLst>
            </p:cNvPr>
            <p:cNvSpPr/>
            <p:nvPr/>
          </p:nvSpPr>
          <p:spPr>
            <a:xfrm>
              <a:off x="237902" y="1592467"/>
              <a:ext cx="11817927" cy="4987652"/>
            </a:xfrm>
            <a:prstGeom prst="plaqu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52600" y="370497"/>
            <a:ext cx="5998778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599" y="2395478"/>
            <a:ext cx="4953001" cy="286232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Shahana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Akter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Firingee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Bazar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Government 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Primary School.</a:t>
            </a:r>
          </a:p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Kotowali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Chittagong.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828800"/>
            <a:ext cx="1610590" cy="4656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02584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202" y="838200"/>
            <a:ext cx="6857198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Please open the book At page 8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3" name="Picture 2" descr="Primary - 2018 - (B.Version.) - Class-2 English For Today PDF Web.pdf - Foxit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500" t="21765" r="36666" b="13922"/>
          <a:stretch/>
        </p:blipFill>
        <p:spPr>
          <a:xfrm>
            <a:off x="914400" y="1981200"/>
            <a:ext cx="3352800" cy="41320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Primary - 2018 - (B.Version.) - Class-2 English For Today PDF Web.pdf - Foxit Read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685" y="1981200"/>
            <a:ext cx="3176629" cy="41320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9144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44847"/>
            <a:ext cx="9144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-13494"/>
            <a:ext cx="9144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10200"/>
            <a:ext cx="9296400" cy="1760819"/>
          </a:xfrm>
          <a:prstGeom prst="rect">
            <a:avLst/>
          </a:prstGeom>
        </p:spPr>
      </p:pic>
      <p:pic>
        <p:nvPicPr>
          <p:cNvPr id="8" name="g_say_trace_and_writ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5791200" y="381000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218182"/>
            <a:ext cx="5638800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Say, Trace &amp; Write: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9400" y="228600"/>
            <a:ext cx="2308249" cy="79907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9128"/>
              </a:avLst>
            </a:prstTxWarp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fgfg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7900" y="2857500"/>
            <a:ext cx="2857500" cy="2857500"/>
          </a:xfrm>
          <a:prstGeom prst="rect">
            <a:avLst/>
          </a:prstGeom>
        </p:spPr>
      </p:pic>
      <p:graphicFrame>
        <p:nvGraphicFramePr>
          <p:cNvPr id="14" name="Object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44038" name="Packager Shell Object" showAsIcon="1" r:id="rId8" imgW="914400" imgH="771480" progId="Packag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9387" y="2263053"/>
            <a:ext cx="1222628" cy="205653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r>
              <a:rPr lang="en-US" sz="9600" b="1" dirty="0">
                <a:ln w="3175">
                  <a:noFill/>
                  <a:prstDash val="sysDash"/>
                </a:ln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" name="Rectangle 2"/>
          <p:cNvSpPr/>
          <p:nvPr/>
        </p:nvSpPr>
        <p:spPr>
          <a:xfrm>
            <a:off x="1465285" y="2272328"/>
            <a:ext cx="1300359" cy="205653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endParaRPr lang="en-US" sz="5400" b="1" dirty="0">
              <a:ln w="3175">
                <a:noFill/>
                <a:prstDash val="sysDash"/>
              </a:ln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9147" y="2272577"/>
            <a:ext cx="1222628" cy="205653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r>
              <a:rPr lang="en-US" sz="9600" b="1" dirty="0" smtClean="0">
                <a:ln w="3175">
                  <a:noFill/>
                  <a:prstDash val="sysDash"/>
                </a:ln>
                <a:solidFill>
                  <a:schemeClr val="tx1"/>
                </a:solidFill>
              </a:rPr>
              <a:t>5</a:t>
            </a:r>
            <a:endParaRPr lang="en-US" sz="9600" b="1" dirty="0">
              <a:ln w="3175">
                <a:noFill/>
                <a:prstDash val="sysDash"/>
              </a:ln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200" y="2258289"/>
            <a:ext cx="1222628" cy="205653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r>
              <a:rPr lang="en-US" sz="9600" b="1" dirty="0" smtClean="0">
                <a:ln w="3175">
                  <a:noFill/>
                  <a:prstDash val="sysDash"/>
                </a:ln>
                <a:solidFill>
                  <a:schemeClr val="tx1"/>
                </a:solidFill>
              </a:rPr>
              <a:t>7</a:t>
            </a:r>
            <a:endParaRPr lang="en-US" sz="9600" b="1" dirty="0">
              <a:ln w="3175">
                <a:noFill/>
                <a:prstDash val="sysDash"/>
              </a:ln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92599" y="2263053"/>
            <a:ext cx="1313008" cy="205653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endParaRPr lang="en-US" sz="5400" b="1" dirty="0">
              <a:ln w="3175">
                <a:noFill/>
                <a:prstDash val="sysDash"/>
              </a:ln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67600" y="2261580"/>
            <a:ext cx="1516688" cy="205653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endParaRPr lang="en-US" sz="4800" b="1" dirty="0">
              <a:ln w="3175">
                <a:noFill/>
                <a:prstDash val="sysDash"/>
              </a:ln>
              <a:solidFill>
                <a:schemeClr val="tx1"/>
              </a:solidFill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 flipH="1">
            <a:off x="224998" y="226438"/>
            <a:ext cx="4118402" cy="657225"/>
          </a:xfrm>
          <a:prstGeom prst="round2Diag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Say, trace and write.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3" name="Picture 12" descr="graphics-flower-line-65244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566" y="5777350"/>
            <a:ext cx="9065418" cy="85406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3151247" y="4574880"/>
            <a:ext cx="1779647" cy="2056536"/>
          </a:xfrm>
          <a:prstGeom prst="rect">
            <a:avLst/>
          </a:prstGeom>
          <a:noFill/>
          <a:ln w="5715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r>
              <a:rPr lang="en-US" sz="5400" b="1" dirty="0" smtClean="0">
                <a:ln w="3175">
                  <a:noFill/>
                  <a:prstDash val="sysDash"/>
                </a:ln>
                <a:solidFill>
                  <a:schemeClr val="tx1"/>
                </a:solidFill>
              </a:rPr>
              <a:t>five</a:t>
            </a:r>
            <a:endParaRPr lang="en-US" sz="5400" b="1" dirty="0">
              <a:ln w="3175">
                <a:noFill/>
                <a:prstDash val="sysDash"/>
              </a:ln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91656" y="-2540544"/>
            <a:ext cx="1300359" cy="2056536"/>
          </a:xfrm>
          <a:prstGeom prst="rect">
            <a:avLst/>
          </a:prstGeom>
          <a:noFill/>
          <a:ln w="5715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r>
              <a:rPr lang="en-US" sz="5400" b="1" dirty="0" smtClean="0">
                <a:ln w="3175">
                  <a:noFill/>
                  <a:prstDash val="sysDash"/>
                </a:ln>
                <a:solidFill>
                  <a:schemeClr val="tx1"/>
                </a:solidFill>
              </a:rPr>
              <a:t>six</a:t>
            </a:r>
            <a:endParaRPr lang="en-US" sz="5400" b="1" dirty="0">
              <a:ln w="3175">
                <a:noFill/>
                <a:prstDash val="sysDash"/>
              </a:ln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210800" y="4300531"/>
            <a:ext cx="2036230" cy="2056536"/>
          </a:xfrm>
          <a:prstGeom prst="rect">
            <a:avLst/>
          </a:prstGeom>
          <a:noFill/>
          <a:ln w="5715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r>
              <a:rPr lang="en-US" sz="4400" b="1" dirty="0" smtClean="0">
                <a:ln w="3175">
                  <a:noFill/>
                  <a:prstDash val="sysDash"/>
                </a:ln>
                <a:solidFill>
                  <a:schemeClr val="tx1"/>
                </a:solidFill>
              </a:rPr>
              <a:t>seven</a:t>
            </a:r>
            <a:endParaRPr lang="en-US" sz="4400" b="1" dirty="0">
              <a:ln w="3175">
                <a:noFill/>
                <a:prstDash val="sysDash"/>
              </a:ln>
              <a:solidFill>
                <a:schemeClr val="tx1"/>
              </a:solidFill>
            </a:endParaRPr>
          </a:p>
        </p:txBody>
      </p:sp>
      <p:pic>
        <p:nvPicPr>
          <p:cNvPr id="18" name="g_say_trace_and_writ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191000" y="457200"/>
            <a:ext cx="304800" cy="304800"/>
          </a:xfrm>
          <a:prstGeom prst="rect">
            <a:avLst/>
          </a:prstGeom>
        </p:spPr>
      </p:pic>
      <p:pic>
        <p:nvPicPr>
          <p:cNvPr id="19" name="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2057400" y="2743200"/>
            <a:ext cx="304800" cy="304800"/>
          </a:xfrm>
          <a:prstGeom prst="rect">
            <a:avLst/>
          </a:prstGeom>
        </p:spPr>
      </p:pic>
      <p:pic>
        <p:nvPicPr>
          <p:cNvPr id="20" name="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762000" y="2667000"/>
            <a:ext cx="304800" cy="304800"/>
          </a:xfrm>
          <a:prstGeom prst="rect">
            <a:avLst/>
          </a:prstGeom>
        </p:spPr>
      </p:pic>
      <p:pic>
        <p:nvPicPr>
          <p:cNvPr id="21" name="6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5257800" y="2667000"/>
            <a:ext cx="304800" cy="304800"/>
          </a:xfrm>
          <a:prstGeom prst="rect">
            <a:avLst/>
          </a:prstGeom>
        </p:spPr>
      </p:pic>
      <p:pic>
        <p:nvPicPr>
          <p:cNvPr id="22" name="6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3810000" y="2590800"/>
            <a:ext cx="304800" cy="304800"/>
          </a:xfrm>
          <a:prstGeom prst="rect">
            <a:avLst/>
          </a:prstGeom>
        </p:spPr>
      </p:pic>
      <p:pic>
        <p:nvPicPr>
          <p:cNvPr id="23" name="7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/>
          <a:stretch>
            <a:fillRect/>
          </a:stretch>
        </p:blipFill>
        <p:spPr>
          <a:xfrm>
            <a:off x="7924800" y="2743200"/>
            <a:ext cx="304800" cy="304800"/>
          </a:xfrm>
          <a:prstGeom prst="rect">
            <a:avLst/>
          </a:prstGeom>
        </p:spPr>
      </p:pic>
      <p:pic>
        <p:nvPicPr>
          <p:cNvPr id="24" name="7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/>
          <a:stretch>
            <a:fillRect/>
          </a:stretch>
        </p:blipFill>
        <p:spPr>
          <a:xfrm>
            <a:off x="6705600" y="2590800"/>
            <a:ext cx="304800" cy="3048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781801" y="76200"/>
            <a:ext cx="22098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9128"/>
              </a:avLst>
            </a:prstTxWarp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Practice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951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3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6 -0.32763 L 0.13472 -0.14867 C 0.16059 -0.1082 0.19913 -0.08601 0.23975 -0.08601 C 0.28559 -0.08601 0.32257 -0.1082 0.34844 -0.14867 L 0.47222 -0.32763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" y="12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794 0.68958 L -0.40403 0.11412 C -0.36159 -0.01574 -0.29778 -0.08611 -0.23086 -0.08611 C -0.15521 -0.08611 -0.09427 -0.01574 -0.05156 0.11412 L 0.15248 0.68958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1" y="-3879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09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29872 L -0.07309 -0.15098 C -0.09236 -0.11722 -0.12187 -0.09872 -0.15243 -0.09872 C -0.18715 -0.09872 -0.2151 -0.11722 -0.23472 -0.15098 L -0.32795 -0.29872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09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 showWhenStopped="0">
                <p:cTn id="7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100000" showWhenStopped="0">
                <p:cTn id="7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showWhenStopped="0">
                <p:cTn id="7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showWhenStopped="0"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showWhenStopped="0"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/>
      <p:bldP spid="16" grpId="0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s-flower-line-65244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66" y="5777350"/>
            <a:ext cx="9065418" cy="854066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-13494"/>
            <a:ext cx="9144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685800"/>
          <a:ext cx="83058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62000" y="3962400"/>
            <a:ext cx="5715000" cy="1143000"/>
            <a:chOff x="1295400" y="990600"/>
            <a:chExt cx="4333875" cy="676275"/>
          </a:xfrm>
        </p:grpSpPr>
        <p:sp>
          <p:nvSpPr>
            <p:cNvPr id="49154" name="Tree"/>
            <p:cNvSpPr>
              <a:spLocks noEditPoints="1" noChangeArrowheads="1"/>
            </p:cNvSpPr>
            <p:nvPr/>
          </p:nvSpPr>
          <p:spPr bwMode="auto">
            <a:xfrm>
              <a:off x="2057400" y="990600"/>
              <a:ext cx="752475" cy="6762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ree"/>
            <p:cNvSpPr>
              <a:spLocks noEditPoints="1" noChangeArrowheads="1"/>
            </p:cNvSpPr>
            <p:nvPr/>
          </p:nvSpPr>
          <p:spPr bwMode="auto">
            <a:xfrm>
              <a:off x="2819400" y="990600"/>
              <a:ext cx="752475" cy="6762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Tree"/>
            <p:cNvSpPr>
              <a:spLocks noEditPoints="1" noChangeArrowheads="1"/>
            </p:cNvSpPr>
            <p:nvPr/>
          </p:nvSpPr>
          <p:spPr bwMode="auto">
            <a:xfrm>
              <a:off x="3505200" y="990600"/>
              <a:ext cx="752475" cy="6762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ree"/>
            <p:cNvSpPr>
              <a:spLocks noEditPoints="1" noChangeArrowheads="1"/>
            </p:cNvSpPr>
            <p:nvPr/>
          </p:nvSpPr>
          <p:spPr bwMode="auto">
            <a:xfrm>
              <a:off x="4191000" y="990600"/>
              <a:ext cx="752475" cy="6762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ree"/>
            <p:cNvSpPr>
              <a:spLocks noEditPoints="1" noChangeArrowheads="1"/>
            </p:cNvSpPr>
            <p:nvPr/>
          </p:nvSpPr>
          <p:spPr bwMode="auto">
            <a:xfrm>
              <a:off x="4876800" y="990600"/>
              <a:ext cx="752475" cy="6762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ree"/>
            <p:cNvSpPr>
              <a:spLocks noEditPoints="1" noChangeArrowheads="1"/>
            </p:cNvSpPr>
            <p:nvPr/>
          </p:nvSpPr>
          <p:spPr bwMode="auto">
            <a:xfrm>
              <a:off x="1295400" y="990600"/>
              <a:ext cx="752475" cy="6762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8600" y="2590800"/>
            <a:ext cx="6356939" cy="914400"/>
            <a:chOff x="228600" y="2590800"/>
            <a:chExt cx="6356939" cy="914400"/>
          </a:xfrm>
        </p:grpSpPr>
        <p:pic>
          <p:nvPicPr>
            <p:cNvPr id="49156" name="Picture 4" descr="C:\Program Files (x86)\Microsoft Office\MEDIA\CAGCAT10\j0299763.wm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8600" y="2600706"/>
              <a:ext cx="1099139" cy="904494"/>
            </a:xfrm>
            <a:prstGeom prst="rect">
              <a:avLst/>
            </a:prstGeom>
            <a:noFill/>
          </p:spPr>
        </p:pic>
        <p:pic>
          <p:nvPicPr>
            <p:cNvPr id="14" name="Picture 4" descr="C:\Program Files (x86)\Microsoft Office\MEDIA\CAGCAT10\j0299763.wm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34461" y="2600706"/>
              <a:ext cx="1099139" cy="904494"/>
            </a:xfrm>
            <a:prstGeom prst="rect">
              <a:avLst/>
            </a:prstGeom>
            <a:noFill/>
          </p:spPr>
        </p:pic>
        <p:pic>
          <p:nvPicPr>
            <p:cNvPr id="15" name="Picture 4" descr="C:\Program Files (x86)\Microsoft Office\MEDIA\CAGCAT10\j0299763.wm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948861" y="2590800"/>
              <a:ext cx="1099139" cy="904494"/>
            </a:xfrm>
            <a:prstGeom prst="rect">
              <a:avLst/>
            </a:prstGeom>
            <a:noFill/>
          </p:spPr>
        </p:pic>
        <p:pic>
          <p:nvPicPr>
            <p:cNvPr id="16" name="Picture 4" descr="C:\Program Files (x86)\Microsoft Office\MEDIA\CAGCAT10\j0299763.wm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19400" y="2590800"/>
              <a:ext cx="1099139" cy="904494"/>
            </a:xfrm>
            <a:prstGeom prst="rect">
              <a:avLst/>
            </a:prstGeom>
            <a:noFill/>
          </p:spPr>
        </p:pic>
        <p:pic>
          <p:nvPicPr>
            <p:cNvPr id="17" name="Picture 4" descr="C:\Program Files (x86)\Microsoft Office\MEDIA\CAGCAT10\j0299763.wm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10000" y="2590800"/>
              <a:ext cx="1099139" cy="904494"/>
            </a:xfrm>
            <a:prstGeom prst="rect">
              <a:avLst/>
            </a:prstGeom>
            <a:noFill/>
          </p:spPr>
        </p:pic>
        <p:pic>
          <p:nvPicPr>
            <p:cNvPr id="18" name="Picture 4" descr="C:\Program Files (x86)\Microsoft Office\MEDIA\CAGCAT10\j0299763.wm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648200" y="2590800"/>
              <a:ext cx="1099139" cy="904494"/>
            </a:xfrm>
            <a:prstGeom prst="rect">
              <a:avLst/>
            </a:prstGeom>
            <a:noFill/>
          </p:spPr>
        </p:pic>
        <p:pic>
          <p:nvPicPr>
            <p:cNvPr id="19" name="Picture 4" descr="C:\Program Files (x86)\Microsoft Office\MEDIA\CAGCAT10\j0299763.wm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486400" y="2590800"/>
              <a:ext cx="1099139" cy="904494"/>
            </a:xfrm>
            <a:prstGeom prst="rect">
              <a:avLst/>
            </a:prstGeom>
            <a:noFill/>
          </p:spPr>
        </p:pic>
      </p:grpSp>
      <p:grpSp>
        <p:nvGrpSpPr>
          <p:cNvPr id="28" name="Group 27"/>
          <p:cNvGrpSpPr/>
          <p:nvPr/>
        </p:nvGrpSpPr>
        <p:grpSpPr>
          <a:xfrm>
            <a:off x="228600" y="990600"/>
            <a:ext cx="6096000" cy="1371600"/>
            <a:chOff x="381000" y="3962400"/>
            <a:chExt cx="6096000" cy="1371600"/>
          </a:xfrm>
        </p:grpSpPr>
        <p:pic>
          <p:nvPicPr>
            <p:cNvPr id="49157" name="Picture 5" descr="C:\Program Files (x86)\Microsoft Office\MEDIA\CAGCAT10\j0157763.wm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1000" y="3962400"/>
              <a:ext cx="1350529" cy="1362913"/>
            </a:xfrm>
            <a:prstGeom prst="rect">
              <a:avLst/>
            </a:prstGeom>
            <a:noFill/>
          </p:spPr>
        </p:pic>
        <p:pic>
          <p:nvPicPr>
            <p:cNvPr id="22" name="Picture 5" descr="C:\Program Files (x86)\Microsoft Office\MEDIA\CAGCAT10\j0157763.wm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447800" y="3971087"/>
              <a:ext cx="1350529" cy="1362913"/>
            </a:xfrm>
            <a:prstGeom prst="rect">
              <a:avLst/>
            </a:prstGeom>
            <a:noFill/>
          </p:spPr>
        </p:pic>
        <p:pic>
          <p:nvPicPr>
            <p:cNvPr id="23" name="Picture 5" descr="C:\Program Files (x86)\Microsoft Office\MEDIA\CAGCAT10\j0157763.wm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667000" y="3971087"/>
              <a:ext cx="1350529" cy="1362913"/>
            </a:xfrm>
            <a:prstGeom prst="rect">
              <a:avLst/>
            </a:prstGeom>
            <a:noFill/>
          </p:spPr>
        </p:pic>
        <p:pic>
          <p:nvPicPr>
            <p:cNvPr id="24" name="Picture 5" descr="C:\Program Files (x86)\Microsoft Office\MEDIA\CAGCAT10\j0157763.wm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86200" y="3962400"/>
              <a:ext cx="1350529" cy="1362913"/>
            </a:xfrm>
            <a:prstGeom prst="rect">
              <a:avLst/>
            </a:prstGeom>
            <a:noFill/>
          </p:spPr>
        </p:pic>
        <p:pic>
          <p:nvPicPr>
            <p:cNvPr id="25" name="Picture 5" descr="C:\Program Files (x86)\Microsoft Office\MEDIA\CAGCAT10\j0157763.wm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126471" y="3962400"/>
              <a:ext cx="1350529" cy="1362913"/>
            </a:xfrm>
            <a:prstGeom prst="rect">
              <a:avLst/>
            </a:prstGeom>
            <a:noFill/>
          </p:spPr>
        </p:pic>
      </p:grpSp>
      <p:pic>
        <p:nvPicPr>
          <p:cNvPr id="26" name="g_count_and_write_the_numb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5257800" y="381000"/>
            <a:ext cx="304800" cy="3048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228600"/>
            <a:ext cx="51816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COUNT &amp; WRITE THE NUMBER</a:t>
            </a:r>
            <a:endParaRPr lang="en-US" sz="28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5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6179E5-4A76-47E3-98F4-634E51734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AC6179E5-4A76-47E3-98F4-634E51734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AC6179E5-4A76-47E3-98F4-634E51734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AC6179E5-4A76-47E3-98F4-634E51734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BBF3E8-6FBD-4C8E-AB35-47826AA87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7DBBF3E8-6FBD-4C8E-AB35-47826AA87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7DBBF3E8-6FBD-4C8E-AB35-47826AA87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7DBBF3E8-6FBD-4C8E-AB35-47826AA87E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5061F1-9640-4D20-8B23-144C25985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385061F1-9640-4D20-8B23-144C25985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385061F1-9640-4D20-8B23-144C25985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385061F1-9640-4D20-8B23-144C259854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B8D815-80C3-484D-AE6D-E503FCC9F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23B8D815-80C3-484D-AE6D-E503FCC9F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23B8D815-80C3-484D-AE6D-E503FCC9F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23B8D815-80C3-484D-AE6D-E503FCC9F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9F1205-29B8-4688-A997-08BBF5008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A39F1205-29B8-4688-A997-08BBF5008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A39F1205-29B8-4688-A997-08BBF5008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A39F1205-29B8-4688-A997-08BBF5008F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DCD39B-FB49-47FC-85BA-0E8F5C336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5CDCD39B-FB49-47FC-85BA-0E8F5C336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5CDCD39B-FB49-47FC-85BA-0E8F5C336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5CDCD39B-FB49-47FC-85BA-0E8F5C336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Graphic spid="4" grpId="0" uiExpand="1">
        <p:bldSub>
          <a:bldDgm bld="one"/>
        </p:bldSub>
      </p:bldGraphic>
      <p:bldP spid="27" grpId="0" animBg="1"/>
      <p:bldP spid="2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43150" y="1155730"/>
            <a:ext cx="3944553" cy="3659341"/>
            <a:chOff x="3124200" y="1155729"/>
            <a:chExt cx="5259404" cy="3659341"/>
          </a:xfrm>
        </p:grpSpPr>
        <p:sp>
          <p:nvSpPr>
            <p:cNvPr id="4" name="Rectangle 3"/>
            <p:cNvSpPr/>
            <p:nvPr/>
          </p:nvSpPr>
          <p:spPr>
            <a:xfrm>
              <a:off x="3124200" y="1161482"/>
              <a:ext cx="5259404" cy="36535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 dirty="0" smtClean="0"/>
            </a:p>
            <a:p>
              <a:pPr algn="ctr"/>
              <a:endParaRPr lang="en-US" sz="5400" b="1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124200" y="1905000"/>
              <a:ext cx="5257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200400" y="2895600"/>
              <a:ext cx="5181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200400" y="3886200"/>
              <a:ext cx="5181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715000" y="1371601"/>
              <a:ext cx="2362200" cy="5847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Word</a:t>
              </a:r>
              <a:r>
                <a:rPr lang="en-US" sz="3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H="1">
              <a:off x="5406677" y="1155729"/>
              <a:ext cx="48925" cy="36061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149600" y="1381779"/>
              <a:ext cx="2362200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Number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2400" y="5105400"/>
            <a:ext cx="9296400" cy="17608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76200"/>
            <a:ext cx="5638800" cy="107721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Read &amp; Match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 numbers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with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words: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11669" y="420130"/>
            <a:ext cx="2125980" cy="79907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9128"/>
              </a:avLst>
            </a:prstTxWarp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P.W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8850" y="1371600"/>
            <a:ext cx="200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98523" y="3939984"/>
            <a:ext cx="165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five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3048002"/>
            <a:ext cx="125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17937" y="2988277"/>
            <a:ext cx="1428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six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58119" y="3940337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00300" y="1981202"/>
            <a:ext cx="154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6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297954" y="3519619"/>
            <a:ext cx="1506748" cy="91858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3287703" y="2452110"/>
            <a:ext cx="1439002" cy="185198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Frame 27"/>
          <p:cNvSpPr/>
          <p:nvPr/>
        </p:nvSpPr>
        <p:spPr>
          <a:xfrm>
            <a:off x="0" y="-13494"/>
            <a:ext cx="9144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347390" y="2410593"/>
            <a:ext cx="1556113" cy="109642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267200" y="1987378"/>
            <a:ext cx="2085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seven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g_read_and_matc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486400" y="457200"/>
            <a:ext cx="304800" cy="304800"/>
          </a:xfrm>
          <a:prstGeom prst="rect">
            <a:avLst/>
          </a:prstGeom>
        </p:spPr>
      </p:pic>
      <p:pic>
        <p:nvPicPr>
          <p:cNvPr id="27" name="Picture 26" descr="fgfg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7900" y="28575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024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8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00312 0.1555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75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01172 -0.2847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" y="-1395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01172 0.2847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425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0.00312 -0.1555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75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75912 0.7240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56" y="36204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61133 0.6405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0" y="32014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47318 -0.6951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59" y="-3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7" grpId="0"/>
      <p:bldP spid="17" grpId="1"/>
      <p:bldP spid="20" grpId="0"/>
      <p:bldP spid="20" grpId="1"/>
      <p:bldP spid="21" grpId="0"/>
      <p:bldP spid="25" grpId="0"/>
      <p:bldP spid="31" grpId="0"/>
      <p:bldP spid="31" grpId="1"/>
      <p:bldP spid="60" grpId="0"/>
      <p:bldP spid="6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4800600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Count &amp; Write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 missing numbers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1" y="1719302"/>
            <a:ext cx="6858000" cy="10238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28850" y="2811959"/>
            <a:ext cx="200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16764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5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2674203"/>
            <a:ext cx="165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five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3352800"/>
            <a:ext cx="971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0" y="4267200"/>
            <a:ext cx="1428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six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4953000"/>
            <a:ext cx="98343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" y="57150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seven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rame 22"/>
          <p:cNvSpPr/>
          <p:nvPr/>
        </p:nvSpPr>
        <p:spPr>
          <a:xfrm>
            <a:off x="0" y="-44847"/>
            <a:ext cx="9144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5112" y="1761834"/>
            <a:ext cx="781599" cy="945617"/>
          </a:xfrm>
          <a:prstGeom prst="ellipse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406" y="1752730"/>
            <a:ext cx="781599" cy="945617"/>
          </a:xfrm>
          <a:prstGeom prst="ellipse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2398" y="1752600"/>
            <a:ext cx="781599" cy="945617"/>
          </a:xfrm>
          <a:prstGeom prst="ellipse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0391" y="1754900"/>
            <a:ext cx="781599" cy="945617"/>
          </a:xfrm>
          <a:prstGeom prst="ellipse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9417" y="1754582"/>
            <a:ext cx="781599" cy="945617"/>
          </a:xfrm>
          <a:prstGeom prst="ellipse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62800" y="228600"/>
            <a:ext cx="1657350" cy="94280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I.W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pic>
        <p:nvPicPr>
          <p:cNvPr id="29" name="g_count_and_write_the_numb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953000" y="838200"/>
            <a:ext cx="304800" cy="3048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663995" y="4876800"/>
            <a:ext cx="6946605" cy="10238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663995" y="3352800"/>
            <a:ext cx="6946605" cy="10238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5096" y="4921783"/>
            <a:ext cx="781599" cy="945617"/>
          </a:xfrm>
          <a:prstGeom prst="ellipse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2390" y="4912679"/>
            <a:ext cx="781599" cy="945617"/>
          </a:xfrm>
          <a:prstGeom prst="ellipse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2382" y="4912549"/>
            <a:ext cx="781599" cy="945617"/>
          </a:xfrm>
          <a:prstGeom prst="ellipse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0375" y="4914849"/>
            <a:ext cx="781599" cy="945617"/>
          </a:xfrm>
          <a:prstGeom prst="ellipse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9401" y="4914531"/>
            <a:ext cx="781599" cy="945617"/>
          </a:xfrm>
          <a:prstGeom prst="ellipse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3312" y="3397783"/>
            <a:ext cx="781599" cy="945617"/>
          </a:xfrm>
          <a:prstGeom prst="ellipse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0606" y="3388679"/>
            <a:ext cx="781599" cy="945617"/>
          </a:xfrm>
          <a:prstGeom prst="ellipse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0598" y="3388549"/>
            <a:ext cx="781599" cy="945617"/>
          </a:xfrm>
          <a:prstGeom prst="ellipse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3390849"/>
            <a:ext cx="781599" cy="945617"/>
          </a:xfrm>
          <a:prstGeom prst="ellipse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3429000"/>
            <a:ext cx="781599" cy="945617"/>
          </a:xfrm>
          <a:prstGeom prst="ellipse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3385" y="4921783"/>
            <a:ext cx="781599" cy="945617"/>
          </a:xfrm>
          <a:prstGeom prst="ellipse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5385" y="4921783"/>
            <a:ext cx="781599" cy="945617"/>
          </a:xfrm>
          <a:prstGeom prst="ellipse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3397783"/>
            <a:ext cx="781599" cy="945617"/>
          </a:xfrm>
          <a:prstGeom prst="ellipse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3352800"/>
            <a:ext cx="781599" cy="94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566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5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1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1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2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" grpId="0" animBg="1"/>
      <p:bldP spid="16" grpId="0"/>
      <p:bldP spid="17" grpId="0"/>
      <p:bldP spid="20" grpId="0"/>
      <p:bldP spid="21" grpId="0"/>
      <p:bldP spid="25" grpId="0"/>
      <p:bldP spid="26" grpId="0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44847"/>
            <a:ext cx="9144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56388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Count &amp; Write the number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g_count_and_write_the_numb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638800" y="381000"/>
            <a:ext cx="304800" cy="30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5000" y="5562600"/>
            <a:ext cx="58674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Lets see the correct answer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1066800" y="3886200"/>
            <a:ext cx="1676400" cy="1676400"/>
          </a:xfrm>
          <a:prstGeom prst="star8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</a:rPr>
              <a:t>5</a:t>
            </a:r>
            <a:endParaRPr lang="en-US" sz="8000" b="1" dirty="0">
              <a:solidFill>
                <a:srgbClr val="002060"/>
              </a:solidFill>
            </a:endParaRPr>
          </a:p>
        </p:txBody>
      </p:sp>
      <p:pic>
        <p:nvPicPr>
          <p:cNvPr id="11" name="Picture 10" descr="inde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685800"/>
            <a:ext cx="1147763" cy="1147763"/>
          </a:xfrm>
          <a:prstGeom prst="rect">
            <a:avLst/>
          </a:prstGeom>
        </p:spPr>
      </p:pic>
      <p:pic>
        <p:nvPicPr>
          <p:cNvPr id="12" name="Picture 11" descr="bfgh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1447800"/>
            <a:ext cx="1333500" cy="1438451"/>
          </a:xfrm>
          <a:prstGeom prst="rect">
            <a:avLst/>
          </a:prstGeom>
        </p:spPr>
      </p:pic>
      <p:pic>
        <p:nvPicPr>
          <p:cNvPr id="13" name="Picture 12" descr="bfgh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1752600"/>
            <a:ext cx="1333500" cy="1438451"/>
          </a:xfrm>
          <a:prstGeom prst="rect">
            <a:avLst/>
          </a:prstGeom>
        </p:spPr>
      </p:pic>
      <p:sp>
        <p:nvSpPr>
          <p:cNvPr id="15" name="8-Point Star 14"/>
          <p:cNvSpPr/>
          <p:nvPr/>
        </p:nvSpPr>
        <p:spPr>
          <a:xfrm>
            <a:off x="6400800" y="3810000"/>
            <a:ext cx="1676400" cy="1676400"/>
          </a:xfrm>
          <a:prstGeom prst="star8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</a:rPr>
              <a:t>7</a:t>
            </a:r>
            <a:endParaRPr lang="en-US" sz="8000" b="1" dirty="0">
              <a:solidFill>
                <a:srgbClr val="002060"/>
              </a:solidFill>
            </a:endParaRPr>
          </a:p>
        </p:txBody>
      </p:sp>
      <p:sp>
        <p:nvSpPr>
          <p:cNvPr id="16" name="8-Point Star 15"/>
          <p:cNvSpPr/>
          <p:nvPr/>
        </p:nvSpPr>
        <p:spPr>
          <a:xfrm>
            <a:off x="3657600" y="3810000"/>
            <a:ext cx="1676400" cy="1676400"/>
          </a:xfrm>
          <a:prstGeom prst="star8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</a:rPr>
              <a:t>6</a:t>
            </a:r>
            <a:endParaRPr lang="en-US" sz="8000" b="1" dirty="0">
              <a:solidFill>
                <a:srgbClr val="002060"/>
              </a:solidFill>
            </a:endParaRPr>
          </a:p>
        </p:txBody>
      </p:sp>
      <p:pic>
        <p:nvPicPr>
          <p:cNvPr id="14" name="Picture 13" descr="image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066800"/>
            <a:ext cx="5562600" cy="2853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44847"/>
            <a:ext cx="9144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56388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Count &amp; Write the number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g_count_and_write_the_numb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638800" y="381000"/>
            <a:ext cx="304800" cy="30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5000" y="5562600"/>
            <a:ext cx="58674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Lets see the correct answer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1066800" y="3505200"/>
            <a:ext cx="1676400" cy="1676400"/>
          </a:xfrm>
          <a:prstGeom prst="star8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</a:rPr>
              <a:t>5</a:t>
            </a:r>
            <a:endParaRPr lang="en-US" sz="8000" b="1" dirty="0">
              <a:solidFill>
                <a:srgbClr val="002060"/>
              </a:solidFill>
            </a:endParaRPr>
          </a:p>
        </p:txBody>
      </p:sp>
      <p:pic>
        <p:nvPicPr>
          <p:cNvPr id="11" name="Picture 10" descr="inde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685800"/>
            <a:ext cx="1147763" cy="1147763"/>
          </a:xfrm>
          <a:prstGeom prst="rect">
            <a:avLst/>
          </a:prstGeom>
        </p:spPr>
      </p:pic>
      <p:pic>
        <p:nvPicPr>
          <p:cNvPr id="12" name="Picture 11" descr="bfgh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1371600"/>
            <a:ext cx="1333500" cy="1438451"/>
          </a:xfrm>
          <a:prstGeom prst="rect">
            <a:avLst/>
          </a:prstGeom>
        </p:spPr>
      </p:pic>
      <p:pic>
        <p:nvPicPr>
          <p:cNvPr id="13" name="Picture 12" descr="bfgh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1752600"/>
            <a:ext cx="1333500" cy="1438451"/>
          </a:xfrm>
          <a:prstGeom prst="rect">
            <a:avLst/>
          </a:prstGeom>
        </p:spPr>
      </p:pic>
      <p:sp>
        <p:nvSpPr>
          <p:cNvPr id="15" name="8-Point Star 14"/>
          <p:cNvSpPr/>
          <p:nvPr/>
        </p:nvSpPr>
        <p:spPr>
          <a:xfrm>
            <a:off x="6400800" y="3505200"/>
            <a:ext cx="1676400" cy="1676400"/>
          </a:xfrm>
          <a:prstGeom prst="star8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</a:rPr>
              <a:t>7</a:t>
            </a:r>
            <a:endParaRPr lang="en-US" sz="8000" b="1" dirty="0">
              <a:solidFill>
                <a:srgbClr val="002060"/>
              </a:solidFill>
            </a:endParaRPr>
          </a:p>
        </p:txBody>
      </p:sp>
      <p:sp>
        <p:nvSpPr>
          <p:cNvPr id="16" name="8-Point Star 15"/>
          <p:cNvSpPr/>
          <p:nvPr/>
        </p:nvSpPr>
        <p:spPr>
          <a:xfrm>
            <a:off x="3657600" y="3505200"/>
            <a:ext cx="1676400" cy="1676400"/>
          </a:xfrm>
          <a:prstGeom prst="star8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</a:rPr>
              <a:t>6</a:t>
            </a:r>
            <a:endParaRPr lang="en-US" sz="8000" b="1" dirty="0">
              <a:solidFill>
                <a:srgbClr val="002060"/>
              </a:solidFill>
            </a:endParaRPr>
          </a:p>
        </p:txBody>
      </p:sp>
      <p:pic>
        <p:nvPicPr>
          <p:cNvPr id="14" name="Picture 13" descr="7-objects-clipart-3-300x2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990600"/>
            <a:ext cx="5413248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44847"/>
            <a:ext cx="9144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56388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Count &amp; Write the number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g_count_and_write_the_numb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638800" y="381000"/>
            <a:ext cx="304800" cy="30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5000" y="5562600"/>
            <a:ext cx="58674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Lets see the correct answer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990600" y="3733800"/>
            <a:ext cx="1676400" cy="1676400"/>
          </a:xfrm>
          <a:prstGeom prst="star8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</a:rPr>
              <a:t>5</a:t>
            </a:r>
            <a:endParaRPr lang="en-US" sz="8000" b="1" dirty="0">
              <a:solidFill>
                <a:srgbClr val="002060"/>
              </a:solidFill>
            </a:endParaRPr>
          </a:p>
        </p:txBody>
      </p:sp>
      <p:pic>
        <p:nvPicPr>
          <p:cNvPr id="11" name="Picture 10" descr="inde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1143000"/>
            <a:ext cx="1147763" cy="1147763"/>
          </a:xfrm>
          <a:prstGeom prst="rect">
            <a:avLst/>
          </a:prstGeom>
        </p:spPr>
      </p:pic>
      <p:pic>
        <p:nvPicPr>
          <p:cNvPr id="12" name="Picture 11" descr="bfgh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1828800"/>
            <a:ext cx="1333500" cy="1438451"/>
          </a:xfrm>
          <a:prstGeom prst="rect">
            <a:avLst/>
          </a:prstGeom>
        </p:spPr>
      </p:pic>
      <p:pic>
        <p:nvPicPr>
          <p:cNvPr id="13" name="Picture 12" descr="bfgh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2209800"/>
            <a:ext cx="1333500" cy="1438451"/>
          </a:xfrm>
          <a:prstGeom prst="rect">
            <a:avLst/>
          </a:prstGeom>
        </p:spPr>
      </p:pic>
      <p:sp>
        <p:nvSpPr>
          <p:cNvPr id="15" name="8-Point Star 14"/>
          <p:cNvSpPr/>
          <p:nvPr/>
        </p:nvSpPr>
        <p:spPr>
          <a:xfrm>
            <a:off x="6400800" y="3657600"/>
            <a:ext cx="1676400" cy="1676400"/>
          </a:xfrm>
          <a:prstGeom prst="star8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</a:rPr>
              <a:t>7</a:t>
            </a:r>
            <a:endParaRPr lang="en-US" sz="8000" b="1" dirty="0">
              <a:solidFill>
                <a:srgbClr val="002060"/>
              </a:solidFill>
            </a:endParaRPr>
          </a:p>
        </p:txBody>
      </p:sp>
      <p:sp>
        <p:nvSpPr>
          <p:cNvPr id="16" name="8-Point Star 15"/>
          <p:cNvSpPr/>
          <p:nvPr/>
        </p:nvSpPr>
        <p:spPr>
          <a:xfrm>
            <a:off x="3657600" y="3733800"/>
            <a:ext cx="1676400" cy="1676400"/>
          </a:xfrm>
          <a:prstGeom prst="star8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</a:rPr>
              <a:t>6</a:t>
            </a:r>
            <a:endParaRPr lang="en-US" sz="8000" b="1" dirty="0">
              <a:solidFill>
                <a:srgbClr val="002060"/>
              </a:solidFill>
            </a:endParaRPr>
          </a:p>
        </p:txBody>
      </p:sp>
      <p:pic>
        <p:nvPicPr>
          <p:cNvPr id="17" name="Picture 16" descr="object-art-isolated-animal-bird-five-wing-look-glancing-see-view-HJCPMJ.jpg"/>
          <p:cNvPicPr>
            <a:picLocks noChangeAspect="1"/>
          </p:cNvPicPr>
          <p:nvPr/>
        </p:nvPicPr>
        <p:blipFill>
          <a:blip r:embed="rId7"/>
          <a:srcRect r="3476" b="12500"/>
          <a:stretch>
            <a:fillRect/>
          </a:stretch>
        </p:blipFill>
        <p:spPr>
          <a:xfrm>
            <a:off x="1143000" y="990600"/>
            <a:ext cx="44196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1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2073" y="2379975"/>
            <a:ext cx="144003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 smtClean="0">
                <a:ln w="11430"/>
                <a:latin typeface="Times New Roman" pitchFamily="18" charset="0"/>
                <a:cs typeface="Times New Roman" pitchFamily="18" charset="0"/>
              </a:rPr>
              <a:t>Five</a:t>
            </a:r>
            <a:endParaRPr lang="en-US" sz="40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1956" y="2382727"/>
            <a:ext cx="144003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Seven</a:t>
            </a:r>
            <a:endParaRPr lang="en-US" sz="36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896" y="2379975"/>
            <a:ext cx="144003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 smtClean="0">
                <a:ln w="11430"/>
                <a:latin typeface="Times New Roman" pitchFamily="18" charset="0"/>
                <a:cs typeface="Times New Roman" pitchFamily="18" charset="0"/>
              </a:rPr>
              <a:t>Five</a:t>
            </a:r>
            <a:endParaRPr lang="en-US" sz="40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2015" y="2362200"/>
            <a:ext cx="144003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 smtClean="0">
                <a:ln w="11430"/>
                <a:latin typeface="Times New Roman" pitchFamily="18" charset="0"/>
                <a:cs typeface="Times New Roman" pitchFamily="18" charset="0"/>
              </a:rPr>
              <a:t>Six</a:t>
            </a:r>
            <a:endParaRPr lang="en-US" sz="40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81000"/>
            <a:ext cx="5486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Find the Number &amp; Circle.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8948" y="3446775"/>
            <a:ext cx="144003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 smtClean="0">
                <a:ln w="11430"/>
                <a:latin typeface="Times New Roman" pitchFamily="18" charset="0"/>
                <a:cs typeface="Times New Roman" pitchFamily="18" charset="0"/>
              </a:rPr>
              <a:t>Six</a:t>
            </a:r>
            <a:endParaRPr lang="en-US" sz="40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5261" y="3446775"/>
            <a:ext cx="144003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Seven</a:t>
            </a:r>
            <a:endParaRPr lang="en-US" sz="36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6184" y="3446775"/>
            <a:ext cx="144003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 smtClean="0">
                <a:ln w="11430"/>
                <a:latin typeface="Times New Roman" pitchFamily="18" charset="0"/>
                <a:cs typeface="Times New Roman" pitchFamily="18" charset="0"/>
              </a:rPr>
              <a:t>Five</a:t>
            </a:r>
            <a:endParaRPr lang="en-US" sz="40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3429000"/>
            <a:ext cx="144003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Seven</a:t>
            </a:r>
            <a:endParaRPr lang="en-US" sz="36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2073" y="4547162"/>
            <a:ext cx="144003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 smtClean="0">
                <a:ln w="11430"/>
                <a:latin typeface="Times New Roman" pitchFamily="18" charset="0"/>
                <a:cs typeface="Times New Roman" pitchFamily="18" charset="0"/>
              </a:rPr>
              <a:t>Six</a:t>
            </a:r>
            <a:endParaRPr lang="en-US" sz="40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1956" y="4549914"/>
            <a:ext cx="144003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Seven</a:t>
            </a:r>
            <a:endParaRPr lang="en-US" sz="36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896" y="4547162"/>
            <a:ext cx="144003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 smtClean="0">
                <a:ln w="11430"/>
                <a:latin typeface="Times New Roman" pitchFamily="18" charset="0"/>
                <a:cs typeface="Times New Roman" pitchFamily="18" charset="0"/>
              </a:rPr>
              <a:t>Five</a:t>
            </a:r>
            <a:endParaRPr lang="en-US" sz="40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2015" y="4529387"/>
            <a:ext cx="144003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 smtClean="0">
                <a:ln w="11430"/>
                <a:latin typeface="Times New Roman" pitchFamily="18" charset="0"/>
                <a:cs typeface="Times New Roman" pitchFamily="18" charset="0"/>
              </a:rPr>
              <a:t>Five</a:t>
            </a:r>
            <a:endParaRPr lang="en-US" sz="40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8948" y="5611830"/>
            <a:ext cx="144003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 smtClean="0">
                <a:ln w="11430"/>
                <a:latin typeface="Times New Roman" pitchFamily="18" charset="0"/>
                <a:cs typeface="Times New Roman" pitchFamily="18" charset="0"/>
              </a:rPr>
              <a:t>Six</a:t>
            </a:r>
            <a:endParaRPr lang="en-US" sz="40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65261" y="5611830"/>
            <a:ext cx="144003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 smtClean="0">
                <a:ln w="11430"/>
                <a:latin typeface="Times New Roman" pitchFamily="18" charset="0"/>
                <a:cs typeface="Times New Roman" pitchFamily="18" charset="0"/>
              </a:rPr>
              <a:t>Five</a:t>
            </a:r>
            <a:endParaRPr lang="en-US" sz="40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46184" y="5611830"/>
            <a:ext cx="144003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Seven</a:t>
            </a:r>
            <a:endParaRPr lang="en-US" sz="36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896" y="5616714"/>
            <a:ext cx="144003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Seven</a:t>
            </a:r>
            <a:endParaRPr lang="en-US" sz="36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xmlns="" id="{8FEE9BB2-6CD4-4DA4-A4BA-95CFD08F35E1}"/>
              </a:ext>
            </a:extLst>
          </p:cNvPr>
          <p:cNvSpPr/>
          <p:nvPr/>
        </p:nvSpPr>
        <p:spPr>
          <a:xfrm>
            <a:off x="-24063" y="0"/>
            <a:ext cx="9237518" cy="6858000"/>
          </a:xfrm>
          <a:prstGeom prst="frame">
            <a:avLst>
              <a:gd name="adj1" fmla="val 3712"/>
            </a:avLst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0" y="381000"/>
            <a:ext cx="1676400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9600" y="2209800"/>
            <a:ext cx="1295400" cy="10668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62800" y="5486400"/>
            <a:ext cx="1295400" cy="10668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9600" y="4343400"/>
            <a:ext cx="1295400" cy="10668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029200" y="4419600"/>
            <a:ext cx="1295400" cy="10668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876800" y="3276600"/>
            <a:ext cx="1295400" cy="10668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086600" y="2209800"/>
            <a:ext cx="1295400" cy="10668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876800" y="2209800"/>
            <a:ext cx="1295400" cy="1066800"/>
          </a:xfrm>
          <a:prstGeom prst="ellipse">
            <a:avLst/>
          </a:prstGeom>
          <a:noFill/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67000" y="3276600"/>
            <a:ext cx="1295400" cy="1066800"/>
          </a:xfrm>
          <a:prstGeom prst="ellipse">
            <a:avLst/>
          </a:prstGeom>
          <a:noFill/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67000" y="5410200"/>
            <a:ext cx="1295400" cy="1066800"/>
          </a:xfrm>
          <a:prstGeom prst="ellipse">
            <a:avLst/>
          </a:prstGeom>
          <a:noFill/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086600" y="4419600"/>
            <a:ext cx="1295400" cy="1066800"/>
          </a:xfrm>
          <a:prstGeom prst="ellipse">
            <a:avLst/>
          </a:prstGeom>
          <a:noFill/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477000" y="304800"/>
            <a:ext cx="1676400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77000" y="304800"/>
            <a:ext cx="1676400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7" name="Oval 36"/>
          <p:cNvSpPr/>
          <p:nvPr/>
        </p:nvSpPr>
        <p:spPr>
          <a:xfrm>
            <a:off x="2895600" y="2209800"/>
            <a:ext cx="1371600" cy="9906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105400" y="5562600"/>
            <a:ext cx="1371600" cy="9906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239000" y="3276600"/>
            <a:ext cx="1371600" cy="9906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85800" y="5486400"/>
            <a:ext cx="1371600" cy="9906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95600" y="4419600"/>
            <a:ext cx="1371600" cy="9906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62000" y="3276600"/>
            <a:ext cx="1371600" cy="9906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8305800" y="152400"/>
            <a:ext cx="838200" cy="914400"/>
          </a:xfrm>
          <a:prstGeom prst="roundRect">
            <a:avLst/>
          </a:prstGeom>
          <a:solidFill>
            <a:srgbClr val="5AD66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  <a:cs typeface="NikoshBAN" pitchFamily="2" charset="0"/>
              </a:rPr>
              <a:t>G.W</a:t>
            </a:r>
            <a:endParaRPr lang="en-US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950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s-flower-line-6524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437" y="5686421"/>
            <a:ext cx="8951118" cy="11144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282F775-077A-46AD-A500-415A1243DE22}"/>
              </a:ext>
            </a:extLst>
          </p:cNvPr>
          <p:cNvGrpSpPr/>
          <p:nvPr/>
        </p:nvGrpSpPr>
        <p:grpSpPr>
          <a:xfrm>
            <a:off x="0" y="0"/>
            <a:ext cx="9237518" cy="6858000"/>
            <a:chOff x="-1" y="1"/>
            <a:chExt cx="12316691" cy="6858000"/>
          </a:xfrm>
          <a:solidFill>
            <a:srgbClr val="92D05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90627A78-98C6-48E8-AA67-A1B0E9EE8198}"/>
                </a:ext>
              </a:extLst>
            </p:cNvPr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C2AB78A-6431-4750-BABB-469A84E2DAC1}"/>
                </a:ext>
              </a:extLst>
            </p:cNvPr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xmlns="" id="{01A086A6-F558-4BEB-9999-5B90BB1D6115}"/>
                </a:ext>
              </a:extLst>
            </p:cNvPr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Plaque 5">
              <a:extLst>
                <a:ext uri="{FF2B5EF4-FFF2-40B4-BE49-F238E27FC236}">
                  <a16:creationId xmlns:a16="http://schemas.microsoft.com/office/drawing/2014/main" xmlns="" id="{A4074DE0-F367-425A-B00D-51CD21AE3EB7}"/>
                </a:ext>
              </a:extLst>
            </p:cNvPr>
            <p:cNvSpPr/>
            <p:nvPr/>
          </p:nvSpPr>
          <p:spPr>
            <a:xfrm>
              <a:off x="237902" y="1592467"/>
              <a:ext cx="11817927" cy="4987652"/>
            </a:xfrm>
            <a:prstGeom prst="plaqu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52600" y="370497"/>
            <a:ext cx="5998778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Identity</a:t>
            </a:r>
            <a:endParaRPr lang="en-US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2362200"/>
            <a:ext cx="4114800" cy="28623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Two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Time: 40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Mintutes</a:t>
            </a:r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828800"/>
            <a:ext cx="1610590" cy="4656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02584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4099" y="4033090"/>
            <a:ext cx="8974046" cy="1021065"/>
          </a:xfrm>
          <a:prstGeom prst="rect">
            <a:avLst/>
          </a:prstGeom>
          <a:solidFill>
            <a:srgbClr val="5AD66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99" y="3641146"/>
            <a:ext cx="8862746" cy="4071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8995" y="179773"/>
            <a:ext cx="4432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Checking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370" y="785366"/>
            <a:ext cx="4824030" cy="7386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b="1" dirty="0" smtClean="0"/>
              <a:t>Count and write the numbers: </a:t>
            </a:r>
            <a:endParaRPr lang="en-US" sz="2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7532406" y="76200"/>
            <a:ext cx="1535394" cy="771272"/>
          </a:xfrm>
          <a:prstGeom prst="roundRect">
            <a:avLst/>
          </a:prstGeom>
          <a:solidFill>
            <a:srgbClr val="5AD66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W.C.W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3568" y="5276382"/>
            <a:ext cx="698921" cy="120032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7200" dirty="0"/>
          </a:p>
        </p:txBody>
      </p:sp>
      <p:sp>
        <p:nvSpPr>
          <p:cNvPr id="14" name="TextBox 13"/>
          <p:cNvSpPr txBox="1"/>
          <p:nvPr/>
        </p:nvSpPr>
        <p:spPr>
          <a:xfrm>
            <a:off x="4600171" y="5276382"/>
            <a:ext cx="698921" cy="120032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7200" dirty="0"/>
          </a:p>
        </p:txBody>
      </p:sp>
      <p:sp>
        <p:nvSpPr>
          <p:cNvPr id="15" name="TextBox 14"/>
          <p:cNvSpPr txBox="1"/>
          <p:nvPr/>
        </p:nvSpPr>
        <p:spPr>
          <a:xfrm>
            <a:off x="7454198" y="5279982"/>
            <a:ext cx="698921" cy="120032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7200" dirty="0"/>
          </a:p>
        </p:txBody>
      </p:sp>
      <p:sp>
        <p:nvSpPr>
          <p:cNvPr id="28" name="Frame 27"/>
          <p:cNvSpPr/>
          <p:nvPr/>
        </p:nvSpPr>
        <p:spPr>
          <a:xfrm>
            <a:off x="0" y="24130"/>
            <a:ext cx="9144000" cy="6947694"/>
          </a:xfrm>
          <a:prstGeom prst="frame">
            <a:avLst>
              <a:gd name="adj1" fmla="val 328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085" y="3153391"/>
            <a:ext cx="1489470" cy="154329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874566" y="2945559"/>
            <a:ext cx="1196727" cy="148168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92609" flipH="1">
            <a:off x="2988686" y="3115504"/>
            <a:ext cx="1340430" cy="16596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156034" y="2834713"/>
            <a:ext cx="1196727" cy="148168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36907" y="2801842"/>
            <a:ext cx="1196727" cy="148168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114480" y="5226412"/>
            <a:ext cx="1141277" cy="141302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901" y="5105170"/>
            <a:ext cx="781831" cy="14097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0635" y="5224438"/>
            <a:ext cx="1349334" cy="128951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43363">
            <a:off x="1805725" y="3079296"/>
            <a:ext cx="931690" cy="50084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43363">
            <a:off x="1545954" y="2580547"/>
            <a:ext cx="931690" cy="50084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63470">
            <a:off x="936220" y="2119988"/>
            <a:ext cx="698768" cy="66779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63470">
            <a:off x="1298740" y="1967581"/>
            <a:ext cx="698768" cy="66779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63470">
            <a:off x="643857" y="2538025"/>
            <a:ext cx="698768" cy="66779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381233">
            <a:off x="168836" y="3454267"/>
            <a:ext cx="931691" cy="50084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3249" y="1918619"/>
            <a:ext cx="356413" cy="6426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8889" y="1766212"/>
            <a:ext cx="356413" cy="6426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662804">
            <a:off x="3836534" y="2040641"/>
            <a:ext cx="356413" cy="6426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50948">
            <a:off x="4137785" y="2359561"/>
            <a:ext cx="356413" cy="6426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564059">
            <a:off x="2852407" y="2455550"/>
            <a:ext cx="356413" cy="6426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5069" y="2898066"/>
            <a:ext cx="356413" cy="6426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86390">
            <a:off x="2769488" y="2967181"/>
            <a:ext cx="356413" cy="6426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981200" y="5286345"/>
            <a:ext cx="698921" cy="1200329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7</a:t>
            </a:r>
            <a:endParaRPr lang="en-US" sz="7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572000" y="5209868"/>
            <a:ext cx="698921" cy="1200329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7200" b="1" dirty="0"/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7600" y="5256474"/>
            <a:ext cx="698921" cy="1200329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7200" b="1" dirty="0"/>
              <a:t>5</a:t>
            </a:r>
          </a:p>
        </p:txBody>
      </p:sp>
      <p:pic>
        <p:nvPicPr>
          <p:cNvPr id="36" name="g_count_and_write_the_numb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/>
          <a:stretch>
            <a:fillRect/>
          </a:stretch>
        </p:blipFill>
        <p:spPr>
          <a:xfrm>
            <a:off x="5029200" y="990600"/>
            <a:ext cx="304800" cy="304800"/>
          </a:xfrm>
          <a:prstGeom prst="rect">
            <a:avLst/>
          </a:prstGeom>
        </p:spPr>
      </p:pic>
      <p:pic>
        <p:nvPicPr>
          <p:cNvPr id="56" name="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0"/>
          <a:stretch>
            <a:fillRect/>
          </a:stretch>
        </p:blipFill>
        <p:spPr>
          <a:xfrm>
            <a:off x="2819400" y="3200400"/>
            <a:ext cx="304800" cy="304800"/>
          </a:xfrm>
          <a:prstGeom prst="rect">
            <a:avLst/>
          </a:prstGeom>
        </p:spPr>
      </p:pic>
      <p:pic>
        <p:nvPicPr>
          <p:cNvPr id="57" name="2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1"/>
          <a:stretch>
            <a:fillRect/>
          </a:stretch>
        </p:blipFill>
        <p:spPr>
          <a:xfrm>
            <a:off x="2819400" y="2590800"/>
            <a:ext cx="304800" cy="304800"/>
          </a:xfrm>
          <a:prstGeom prst="rect">
            <a:avLst/>
          </a:prstGeom>
        </p:spPr>
      </p:pic>
      <p:pic>
        <p:nvPicPr>
          <p:cNvPr id="58" name="3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2"/>
          <a:stretch>
            <a:fillRect/>
          </a:stretch>
        </p:blipFill>
        <p:spPr>
          <a:xfrm>
            <a:off x="3124200" y="2209800"/>
            <a:ext cx="304800" cy="304800"/>
          </a:xfrm>
          <a:prstGeom prst="rect">
            <a:avLst/>
          </a:prstGeom>
        </p:spPr>
      </p:pic>
      <p:pic>
        <p:nvPicPr>
          <p:cNvPr id="59" name="4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20"/>
          <a:stretch>
            <a:fillRect/>
          </a:stretch>
        </p:blipFill>
        <p:spPr>
          <a:xfrm>
            <a:off x="3505200" y="2057400"/>
            <a:ext cx="304800" cy="304800"/>
          </a:xfrm>
          <a:prstGeom prst="rect">
            <a:avLst/>
          </a:prstGeom>
        </p:spPr>
      </p:pic>
      <p:pic>
        <p:nvPicPr>
          <p:cNvPr id="60" name="5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23"/>
          <a:stretch>
            <a:fillRect/>
          </a:stretch>
        </p:blipFill>
        <p:spPr>
          <a:xfrm>
            <a:off x="3962400" y="2133600"/>
            <a:ext cx="304800" cy="304800"/>
          </a:xfrm>
          <a:prstGeom prst="rect">
            <a:avLst/>
          </a:prstGeom>
        </p:spPr>
      </p:pic>
      <p:pic>
        <p:nvPicPr>
          <p:cNvPr id="61" name="6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20"/>
          <a:stretch>
            <a:fillRect/>
          </a:stretch>
        </p:blipFill>
        <p:spPr>
          <a:xfrm>
            <a:off x="4114800" y="2590800"/>
            <a:ext cx="304800" cy="304800"/>
          </a:xfrm>
          <a:prstGeom prst="rect">
            <a:avLst/>
          </a:prstGeom>
        </p:spPr>
      </p:pic>
      <p:pic>
        <p:nvPicPr>
          <p:cNvPr id="62" name="7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20"/>
          <a:stretch>
            <a:fillRect/>
          </a:stretch>
        </p:blipFill>
        <p:spPr>
          <a:xfrm>
            <a:off x="4267200" y="3200400"/>
            <a:ext cx="304800" cy="304800"/>
          </a:xfrm>
          <a:prstGeom prst="rect">
            <a:avLst/>
          </a:prstGeom>
        </p:spPr>
      </p:pic>
      <p:pic>
        <p:nvPicPr>
          <p:cNvPr id="63" name="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0"/>
          <a:stretch>
            <a:fillRect/>
          </a:stretch>
        </p:blipFill>
        <p:spPr>
          <a:xfrm>
            <a:off x="609600" y="3352800"/>
            <a:ext cx="304800" cy="304800"/>
          </a:xfrm>
          <a:prstGeom prst="rect">
            <a:avLst/>
          </a:prstGeom>
        </p:spPr>
      </p:pic>
      <p:pic>
        <p:nvPicPr>
          <p:cNvPr id="64" name="2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1"/>
          <a:stretch>
            <a:fillRect/>
          </a:stretch>
        </p:blipFill>
        <p:spPr>
          <a:xfrm>
            <a:off x="685800" y="2819400"/>
            <a:ext cx="304800" cy="304800"/>
          </a:xfrm>
          <a:prstGeom prst="rect">
            <a:avLst/>
          </a:prstGeom>
        </p:spPr>
      </p:pic>
      <p:pic>
        <p:nvPicPr>
          <p:cNvPr id="65" name="3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2"/>
          <a:stretch>
            <a:fillRect/>
          </a:stretch>
        </p:blipFill>
        <p:spPr>
          <a:xfrm>
            <a:off x="990600" y="2286000"/>
            <a:ext cx="304800" cy="304800"/>
          </a:xfrm>
          <a:prstGeom prst="rect">
            <a:avLst/>
          </a:prstGeom>
        </p:spPr>
      </p:pic>
      <p:pic>
        <p:nvPicPr>
          <p:cNvPr id="66" name="4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20"/>
          <a:stretch>
            <a:fillRect/>
          </a:stretch>
        </p:blipFill>
        <p:spPr>
          <a:xfrm>
            <a:off x="1371600" y="2209800"/>
            <a:ext cx="304800" cy="304800"/>
          </a:xfrm>
          <a:prstGeom prst="rect">
            <a:avLst/>
          </a:prstGeom>
        </p:spPr>
      </p:pic>
      <p:pic>
        <p:nvPicPr>
          <p:cNvPr id="67" name="5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23"/>
          <a:stretch>
            <a:fillRect/>
          </a:stretch>
        </p:blipFill>
        <p:spPr>
          <a:xfrm>
            <a:off x="1828800" y="2514600"/>
            <a:ext cx="304800" cy="304800"/>
          </a:xfrm>
          <a:prstGeom prst="rect">
            <a:avLst/>
          </a:prstGeom>
        </p:spPr>
      </p:pic>
      <p:pic>
        <p:nvPicPr>
          <p:cNvPr id="68" name="6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20"/>
          <a:stretch>
            <a:fillRect/>
          </a:stretch>
        </p:blipFill>
        <p:spPr>
          <a:xfrm>
            <a:off x="2133600" y="2971800"/>
            <a:ext cx="304800" cy="304800"/>
          </a:xfrm>
          <a:prstGeom prst="rect">
            <a:avLst/>
          </a:prstGeom>
        </p:spPr>
      </p:pic>
      <p:pic>
        <p:nvPicPr>
          <p:cNvPr id="69" name="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0"/>
          <a:stretch>
            <a:fillRect/>
          </a:stretch>
        </p:blipFill>
        <p:spPr>
          <a:xfrm>
            <a:off x="1371600" y="4419600"/>
            <a:ext cx="304800" cy="304800"/>
          </a:xfrm>
          <a:prstGeom prst="rect">
            <a:avLst/>
          </a:prstGeom>
        </p:spPr>
      </p:pic>
      <p:pic>
        <p:nvPicPr>
          <p:cNvPr id="70" name="2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1"/>
          <a:stretch>
            <a:fillRect/>
          </a:stretch>
        </p:blipFill>
        <p:spPr>
          <a:xfrm>
            <a:off x="3810000" y="4495800"/>
            <a:ext cx="304800" cy="304800"/>
          </a:xfrm>
          <a:prstGeom prst="rect">
            <a:avLst/>
          </a:prstGeom>
        </p:spPr>
      </p:pic>
      <p:pic>
        <p:nvPicPr>
          <p:cNvPr id="71" name="3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2"/>
          <a:stretch>
            <a:fillRect/>
          </a:stretch>
        </p:blipFill>
        <p:spPr>
          <a:xfrm>
            <a:off x="5486400" y="4343400"/>
            <a:ext cx="304800" cy="304800"/>
          </a:xfrm>
          <a:prstGeom prst="rect">
            <a:avLst/>
          </a:prstGeom>
        </p:spPr>
      </p:pic>
      <p:pic>
        <p:nvPicPr>
          <p:cNvPr id="72" name="4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20"/>
          <a:stretch>
            <a:fillRect/>
          </a:stretch>
        </p:blipFill>
        <p:spPr>
          <a:xfrm>
            <a:off x="6781800" y="4267200"/>
            <a:ext cx="304800" cy="304800"/>
          </a:xfrm>
          <a:prstGeom prst="rect">
            <a:avLst/>
          </a:prstGeom>
        </p:spPr>
      </p:pic>
      <p:pic>
        <p:nvPicPr>
          <p:cNvPr id="73" name="5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23"/>
          <a:stretch>
            <a:fillRect/>
          </a:stretch>
        </p:blipFill>
        <p:spPr>
          <a:xfrm>
            <a:off x="8001000" y="4114800"/>
            <a:ext cx="304800" cy="304800"/>
          </a:xfrm>
          <a:prstGeom prst="rect">
            <a:avLst/>
          </a:prstGeom>
        </p:spPr>
      </p:pic>
      <p:pic>
        <p:nvPicPr>
          <p:cNvPr id="74" name="Picture 73" descr="fgfg.gif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477000" y="10668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1862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75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08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78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34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8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960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90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90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90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778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934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86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960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90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908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778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934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986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960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showWhenStopped="0">
                <p:cTn id="1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showWhenStopped="0">
                <p:cTn id="1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showWhenStopped="0"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showWhenStopped="0">
                <p:cTn id="1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showWhenStopped="0">
                <p:cTn id="1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showWhenStopped="0">
                <p:cTn id="1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showWhenStopped="0">
                <p:cTn id="1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showWhenStopped="0">
                <p:cTn id="1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showWhenStopped="0">
                <p:cTn id="1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showWhenStopped="0">
                <p:cTn id="1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showWhenStopped="0">
                <p:cTn id="1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showWhenStopped="0">
                <p:cTn id="1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showWhenStopped="0">
                <p:cTn id="1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showWhenStopped="0">
                <p:cTn id="1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showWhenStopped="0">
                <p:cTn id="1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showWhenStopped="0">
                <p:cTn id="1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showWhenStopped="0">
                <p:cTn id="1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showWhenStopped="0">
                <p:cTn id="1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</p:childTnLst>
        </p:cTn>
      </p:par>
    </p:tnLst>
    <p:bldLst>
      <p:bldP spid="4" grpId="0" animBg="1"/>
      <p:bldP spid="32" grpId="0"/>
      <p:bldP spid="33" grpId="0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725" b="98913" l="0" r="100000">
                        <a14:foregroundMark x1="83516" y1="90217" x2="83516" y2="90217"/>
                        <a14:foregroundMark x1="90110" y1="94565" x2="90110" y2="94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883674">
            <a:off x="6385679" y="1599175"/>
            <a:ext cx="1036737" cy="337635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B9D2B9B-9D68-4C22-98FE-98C907ABAC5D}"/>
              </a:ext>
            </a:extLst>
          </p:cNvPr>
          <p:cNvGrpSpPr/>
          <p:nvPr/>
        </p:nvGrpSpPr>
        <p:grpSpPr>
          <a:xfrm>
            <a:off x="-76200" y="1"/>
            <a:ext cx="9237518" cy="6858000"/>
            <a:chOff x="-1" y="1"/>
            <a:chExt cx="12316691" cy="6858000"/>
          </a:xfrm>
          <a:solidFill>
            <a:srgbClr val="92D050"/>
          </a:solidFill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E1206667-9CA2-4777-AB16-C49355473E27}"/>
                </a:ext>
              </a:extLst>
            </p:cNvPr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5C8FCC0C-26C0-42C3-BF44-696F5B2AEA68}"/>
                </a:ext>
              </a:extLst>
            </p:cNvPr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ame 4">
              <a:extLst>
                <a:ext uri="{FF2B5EF4-FFF2-40B4-BE49-F238E27FC236}">
                  <a16:creationId xmlns="" xmlns:a16="http://schemas.microsoft.com/office/drawing/2014/main" id="{8FEE9BB2-6CD4-4DA4-A4BA-95CFD08F35E1}"/>
                </a:ext>
              </a:extLst>
            </p:cNvPr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Plaque 5">
              <a:extLst>
                <a:ext uri="{FF2B5EF4-FFF2-40B4-BE49-F238E27FC236}">
                  <a16:creationId xmlns="" xmlns:a16="http://schemas.microsoft.com/office/drawing/2014/main" id="{A8805A51-2736-428E-B70F-6310343C4638}"/>
                </a:ext>
              </a:extLst>
            </p:cNvPr>
            <p:cNvSpPr/>
            <p:nvPr/>
          </p:nvSpPr>
          <p:spPr>
            <a:xfrm>
              <a:off x="234923" y="1595446"/>
              <a:ext cx="11817927" cy="4987652"/>
            </a:xfrm>
            <a:prstGeom prst="plaqu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2133600" y="344269"/>
            <a:ext cx="4432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Checking learning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5611" y="1619557"/>
            <a:ext cx="3729520" cy="5273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and write the numbers: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44501" y="348135"/>
            <a:ext cx="1535394" cy="771272"/>
          </a:xfrm>
          <a:prstGeom prst="roundRect">
            <a:avLst/>
          </a:prstGeom>
          <a:solidFill>
            <a:srgbClr val="5AD66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W.C.W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9977" y="5276382"/>
            <a:ext cx="698921" cy="120032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7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56580" y="5276382"/>
            <a:ext cx="705288" cy="120032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7200" dirty="0"/>
          </a:p>
        </p:txBody>
      </p:sp>
      <p:sp>
        <p:nvSpPr>
          <p:cNvPr id="12" name="TextBox 11"/>
          <p:cNvSpPr txBox="1"/>
          <p:nvPr/>
        </p:nvSpPr>
        <p:spPr>
          <a:xfrm>
            <a:off x="7610608" y="5279982"/>
            <a:ext cx="698921" cy="120032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7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6558553" y="5256475"/>
            <a:ext cx="920092" cy="12301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725" b="98913" l="0" r="100000">
                        <a14:foregroundMark x1="83516" y1="90217" x2="83516" y2="90217"/>
                        <a14:foregroundMark x1="90110" y1="94565" x2="90110" y2="94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3744411">
            <a:off x="4102919" y="5482347"/>
            <a:ext cx="728757" cy="7713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09800" y="5286345"/>
            <a:ext cx="698921" cy="1200329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6</a:t>
            </a:r>
            <a:endParaRPr lang="en-US" sz="7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73880" y="5209868"/>
            <a:ext cx="864485" cy="1200329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7</a:t>
            </a:r>
            <a:endParaRPr lang="en-US" sz="7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0" y="5256474"/>
            <a:ext cx="698921" cy="1200329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5</a:t>
            </a:r>
            <a:endParaRPr lang="en-US" sz="7200" b="1" dirty="0"/>
          </a:p>
        </p:txBody>
      </p:sp>
      <p:sp>
        <p:nvSpPr>
          <p:cNvPr id="18" name="Rectangle 17"/>
          <p:cNvSpPr/>
          <p:nvPr/>
        </p:nvSpPr>
        <p:spPr>
          <a:xfrm>
            <a:off x="341528" y="2540924"/>
            <a:ext cx="8513714" cy="2518644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725" b="98913" l="0" r="100000">
                        <a14:foregroundMark x1="83516" y1="90217" x2="83516" y2="90217"/>
                        <a14:foregroundMark x1="90110" y1="94565" x2="90110" y2="94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883674">
            <a:off x="6090827" y="1098578"/>
            <a:ext cx="1036737" cy="33763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725" b="98913" l="0" r="100000">
                        <a14:foregroundMark x1="83516" y1="90217" x2="83516" y2="90217"/>
                        <a14:foregroundMark x1="90110" y1="94565" x2="90110" y2="94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883674">
            <a:off x="6344345" y="1439499"/>
            <a:ext cx="1036737" cy="33763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725" b="98913" l="0" r="100000">
                        <a14:foregroundMark x1="83516" y1="90217" x2="83516" y2="90217"/>
                        <a14:foregroundMark x1="90110" y1="94565" x2="90110" y2="94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883674">
            <a:off x="6268145" y="1280149"/>
            <a:ext cx="1036737" cy="33763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2500" l="0" r="100000">
                        <a14:foregroundMark x1="15139" y1="32500" x2="15139" y2="32500"/>
                        <a14:foregroundMark x1="29084" y1="26000" x2="29084" y2="2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7088785" y="2376705"/>
            <a:ext cx="759815" cy="823695"/>
          </a:xfrm>
          <a:prstGeom prst="rect">
            <a:avLst/>
          </a:prstGeom>
        </p:spPr>
      </p:pic>
      <p:grpSp>
        <p:nvGrpSpPr>
          <p:cNvPr id="58" name="Group 60"/>
          <p:cNvGrpSpPr/>
          <p:nvPr/>
        </p:nvGrpSpPr>
        <p:grpSpPr>
          <a:xfrm>
            <a:off x="6272638" y="2514600"/>
            <a:ext cx="890162" cy="1036458"/>
            <a:chOff x="7483318" y="2834994"/>
            <a:chExt cx="1186882" cy="1036458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7849406" y="2834994"/>
              <a:ext cx="820794" cy="10364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ackgroundRemoval t="0" b="92500" l="0" r="100000">
                          <a14:foregroundMark x1="15139" y1="32500" x2="15139" y2="32500"/>
                          <a14:foregroundMark x1="29084" y1="26000" x2="29084" y2="26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flipH="1">
              <a:off x="7483318" y="2834994"/>
              <a:ext cx="1013086" cy="823695"/>
            </a:xfrm>
            <a:prstGeom prst="rect">
              <a:avLst/>
            </a:prstGeom>
          </p:spPr>
        </p:pic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846" l="625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9531247">
            <a:off x="8086002" y="2229314"/>
            <a:ext cx="599309" cy="99884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846" l="625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9480560">
            <a:off x="5506848" y="3680125"/>
            <a:ext cx="757997" cy="126332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846" l="625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435285" flipH="1">
            <a:off x="7582300" y="3736274"/>
            <a:ext cx="750344" cy="125057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846" l="625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435285" flipH="1">
            <a:off x="4151969" y="2385550"/>
            <a:ext cx="693948" cy="115658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846" l="625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125352" flipH="1">
            <a:off x="3449277" y="4209954"/>
            <a:ext cx="831415" cy="77945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846" l="625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8409454">
            <a:off x="311044" y="4023253"/>
            <a:ext cx="878311" cy="82341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846" l="625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51503">
            <a:off x="1290871" y="5260303"/>
            <a:ext cx="757997" cy="1197184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838200" y="2895600"/>
            <a:ext cx="3606963" cy="1534138"/>
            <a:chOff x="921286" y="2998624"/>
            <a:chExt cx="3606963" cy="153413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ackgroundRemoval t="725" b="98913" l="0" r="100000">
                          <a14:foregroundMark x1="83516" y1="90217" x2="83516" y2="90217"/>
                          <a14:foregroundMark x1="90110" y1="94565" x2="90110" y2="945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890396">
              <a:off x="2046266" y="1873644"/>
              <a:ext cx="1036737" cy="328669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ackgroundRemoval t="725" b="98913" l="0" r="100000">
                          <a14:foregroundMark x1="83516" y1="90217" x2="83516" y2="90217"/>
                          <a14:foregroundMark x1="90110" y1="94565" x2="90110" y2="945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890396">
              <a:off x="2124538" y="2052242"/>
              <a:ext cx="1036737" cy="328669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ackgroundRemoval t="725" b="98913" l="0" r="100000">
                          <a14:foregroundMark x1="83516" y1="90217" x2="83516" y2="90217"/>
                          <a14:foregroundMark x1="90110" y1="94565" x2="90110" y2="945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890396">
              <a:off x="2214131" y="2218645"/>
              <a:ext cx="1036737" cy="3286698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ackgroundRemoval t="725" b="98913" l="0" r="100000">
                          <a14:foregroundMark x1="83516" y1="90217" x2="83516" y2="90217"/>
                          <a14:foregroundMark x1="90110" y1="94565" x2="90110" y2="945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890396">
              <a:off x="2366531" y="2371045"/>
              <a:ext cx="1036737" cy="3286698"/>
            </a:xfrm>
            <a:prstGeom prst="rect">
              <a:avLst/>
            </a:prstGeom>
          </p:spPr>
        </p:pic>
      </p:grpSp>
      <p:grpSp>
        <p:nvGrpSpPr>
          <p:cNvPr id="62" name="Group 57"/>
          <p:cNvGrpSpPr/>
          <p:nvPr/>
        </p:nvGrpSpPr>
        <p:grpSpPr>
          <a:xfrm>
            <a:off x="2971800" y="2701103"/>
            <a:ext cx="759815" cy="1185097"/>
            <a:chOff x="3737491" y="2289113"/>
            <a:chExt cx="1013086" cy="1185097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3874185" y="2289113"/>
              <a:ext cx="717799" cy="10038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ackgroundRemoval t="0" b="92500" l="0" r="100000">
                          <a14:foregroundMark x1="15139" y1="32500" x2="15139" y2="32500"/>
                          <a14:foregroundMark x1="29084" y1="26000" x2="29084" y2="26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flipH="1">
              <a:off x="3737491" y="2650515"/>
              <a:ext cx="1013086" cy="823695"/>
            </a:xfrm>
            <a:prstGeom prst="rect">
              <a:avLst/>
            </a:prstGeom>
          </p:spPr>
        </p:pic>
      </p:grpSp>
      <p:grpSp>
        <p:nvGrpSpPr>
          <p:cNvPr id="61" name="Group 55"/>
          <p:cNvGrpSpPr/>
          <p:nvPr/>
        </p:nvGrpSpPr>
        <p:grpSpPr>
          <a:xfrm>
            <a:off x="1461597" y="2599921"/>
            <a:ext cx="759815" cy="1210079"/>
            <a:chOff x="1948796" y="2304230"/>
            <a:chExt cx="1013086" cy="1210079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1970887" y="2304230"/>
              <a:ext cx="763742" cy="100574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ackgroundRemoval t="0" b="92500" l="0" r="100000">
                          <a14:foregroundMark x1="15139" y1="32500" x2="15139" y2="32500"/>
                          <a14:foregroundMark x1="29084" y1="26000" x2="29084" y2="26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flipH="1">
              <a:off x="1948796" y="2690614"/>
              <a:ext cx="1013086" cy="823695"/>
            </a:xfrm>
            <a:prstGeom prst="rect">
              <a:avLst/>
            </a:prstGeom>
          </p:spPr>
        </p:pic>
      </p:grpSp>
      <p:grpSp>
        <p:nvGrpSpPr>
          <p:cNvPr id="59" name="Group 56"/>
          <p:cNvGrpSpPr/>
          <p:nvPr/>
        </p:nvGrpSpPr>
        <p:grpSpPr>
          <a:xfrm>
            <a:off x="2044926" y="3200400"/>
            <a:ext cx="850674" cy="1096032"/>
            <a:chOff x="2389958" y="3356363"/>
            <a:chExt cx="1134232" cy="1096032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750936" y="3401825"/>
              <a:ext cx="773254" cy="105057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8" cstate="email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ackgroundRemoval t="0" b="92500" l="0" r="100000">
                          <a14:foregroundMark x1="15139" y1="32500" x2="15139" y2="32500"/>
                          <a14:foregroundMark x1="29084" y1="26000" x2="29084" y2="26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flipH="1">
              <a:off x="2389958" y="3356363"/>
              <a:ext cx="1059093" cy="861101"/>
            </a:xfrm>
            <a:prstGeom prst="rect">
              <a:avLst/>
            </a:prstGeom>
          </p:spPr>
        </p:pic>
      </p:grpSp>
      <p:pic>
        <p:nvPicPr>
          <p:cNvPr id="66" name="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/>
          <a:stretch>
            <a:fillRect/>
          </a:stretch>
        </p:blipFill>
        <p:spPr>
          <a:xfrm>
            <a:off x="2895600" y="5791200"/>
            <a:ext cx="304800" cy="304800"/>
          </a:xfrm>
          <a:prstGeom prst="rect">
            <a:avLst/>
          </a:prstGeom>
        </p:spPr>
      </p:pic>
      <p:pic>
        <p:nvPicPr>
          <p:cNvPr id="67" name="7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0"/>
          <a:stretch>
            <a:fillRect/>
          </a:stretch>
        </p:blipFill>
        <p:spPr>
          <a:xfrm>
            <a:off x="5486400" y="5715000"/>
            <a:ext cx="304800" cy="304800"/>
          </a:xfrm>
          <a:prstGeom prst="rect">
            <a:avLst/>
          </a:prstGeom>
        </p:spPr>
      </p:pic>
      <p:pic>
        <p:nvPicPr>
          <p:cNvPr id="57" name="5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1"/>
          <a:stretch>
            <a:fillRect/>
          </a:stretch>
        </p:blipFill>
        <p:spPr>
          <a:xfrm>
            <a:off x="8153400" y="5638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9961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accel="4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ac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ac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ac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ac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ac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090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090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ac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3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3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960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showWhenStopped="0">
                <p:cTn id="1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showWhenStopped="0">
                <p:cTn id="1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5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B9D2B9B-9D68-4C22-98FE-98C907ABAC5D}"/>
              </a:ext>
            </a:extLst>
          </p:cNvPr>
          <p:cNvGrpSpPr/>
          <p:nvPr/>
        </p:nvGrpSpPr>
        <p:grpSpPr>
          <a:xfrm>
            <a:off x="-76200" y="1"/>
            <a:ext cx="9237518" cy="6858000"/>
            <a:chOff x="-1" y="1"/>
            <a:chExt cx="12316691" cy="6858000"/>
          </a:xfrm>
          <a:solidFill>
            <a:srgbClr val="92D050"/>
          </a:solidFill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E1206667-9CA2-4777-AB16-C49355473E27}"/>
                </a:ext>
              </a:extLst>
            </p:cNvPr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5C8FCC0C-26C0-42C3-BF44-696F5B2AEA68}"/>
                </a:ext>
              </a:extLst>
            </p:cNvPr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ame 6">
              <a:extLst>
                <a:ext uri="{FF2B5EF4-FFF2-40B4-BE49-F238E27FC236}">
                  <a16:creationId xmlns="" xmlns:a16="http://schemas.microsoft.com/office/drawing/2014/main" id="{8FEE9BB2-6CD4-4DA4-A4BA-95CFD08F35E1}"/>
                </a:ext>
              </a:extLst>
            </p:cNvPr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Plaque 7">
              <a:extLst>
                <a:ext uri="{FF2B5EF4-FFF2-40B4-BE49-F238E27FC236}">
                  <a16:creationId xmlns="" xmlns:a16="http://schemas.microsoft.com/office/drawing/2014/main" id="{A8805A51-2736-428E-B70F-6310343C4638}"/>
                </a:ext>
              </a:extLst>
            </p:cNvPr>
            <p:cNvSpPr/>
            <p:nvPr/>
          </p:nvSpPr>
          <p:spPr>
            <a:xfrm>
              <a:off x="234923" y="1595446"/>
              <a:ext cx="11817927" cy="4987652"/>
            </a:xfrm>
            <a:prstGeom prst="plaqu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 descr="OrdinarySilentDegu-smal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1"/>
            <a:ext cx="8763000" cy="640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6933440_010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218826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s-cycling-63536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9690" y="4038600"/>
            <a:ext cx="2779690" cy="2819400"/>
          </a:xfrm>
          <a:prstGeom prst="rect">
            <a:avLst/>
          </a:prstGeom>
        </p:spPr>
      </p:pic>
      <p:pic>
        <p:nvPicPr>
          <p:cNvPr id="5" name="Picture 4" descr="graphics-cycling-63536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240457" y="2805112"/>
            <a:ext cx="2418143" cy="2452688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1981200" y="2590800"/>
            <a:ext cx="4343400" cy="13716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scene3d>
            <a:camera prst="obliqueBottom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Good Bye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98844E-6 L 1.32691 0.0055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02312E-6 L -1.47604 -0.8201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" y="-4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588" y="3061348"/>
            <a:ext cx="3484049" cy="2586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053" y="3115977"/>
            <a:ext cx="3686186" cy="2737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59865" y="815981"/>
            <a:ext cx="463639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9" descr="http://scenv.com/wp-content/uploads/2013/11/motion-gras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" y="3284114"/>
            <a:ext cx="9131534" cy="3573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0" y="24384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https://youtu.be/fPMjnlTEZwU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004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-1" y="2"/>
            <a:ext cx="9144001" cy="6857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282F775-077A-46AD-A500-415A1243DE22}"/>
              </a:ext>
            </a:extLst>
          </p:cNvPr>
          <p:cNvGrpSpPr/>
          <p:nvPr/>
        </p:nvGrpSpPr>
        <p:grpSpPr>
          <a:xfrm>
            <a:off x="-93518" y="0"/>
            <a:ext cx="9237518" cy="6858000"/>
            <a:chOff x="-1" y="1"/>
            <a:chExt cx="12316691" cy="6858000"/>
          </a:xfrm>
          <a:solidFill>
            <a:srgbClr val="92D050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90627A78-98C6-48E8-AA67-A1B0E9EE8198}"/>
                </a:ext>
              </a:extLst>
            </p:cNvPr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2C2AB78A-6431-4750-BABB-469A84E2DAC1}"/>
                </a:ext>
              </a:extLst>
            </p:cNvPr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ame 31">
              <a:extLst>
                <a:ext uri="{FF2B5EF4-FFF2-40B4-BE49-F238E27FC236}">
                  <a16:creationId xmlns:a16="http://schemas.microsoft.com/office/drawing/2014/main" xmlns="" id="{01A086A6-F558-4BEB-9999-5B90BB1D6115}"/>
                </a:ext>
              </a:extLst>
            </p:cNvPr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Plaque 32">
              <a:extLst>
                <a:ext uri="{FF2B5EF4-FFF2-40B4-BE49-F238E27FC236}">
                  <a16:creationId xmlns:a16="http://schemas.microsoft.com/office/drawing/2014/main" xmlns="" id="{A4074DE0-F367-425A-B00D-51CD21AE3EB7}"/>
                </a:ext>
              </a:extLst>
            </p:cNvPr>
            <p:cNvSpPr/>
            <p:nvPr/>
          </p:nvSpPr>
          <p:spPr>
            <a:xfrm>
              <a:off x="237902" y="1592467"/>
              <a:ext cx="11817927" cy="4987652"/>
            </a:xfrm>
            <a:prstGeom prst="plaqu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94" name="Straight Connector 93"/>
          <p:cNvCxnSpPr/>
          <p:nvPr/>
        </p:nvCxnSpPr>
        <p:spPr>
          <a:xfrm flipH="1" flipV="1">
            <a:off x="85793" y="4648342"/>
            <a:ext cx="8914024" cy="493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72742" y="2587266"/>
            <a:ext cx="8927075" cy="31124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722-Magpie-Robin--Doel----National-Bird-of-Bangladesh.jpg"/>
          <p:cNvPicPr>
            <a:picLocks noChangeAspect="1"/>
          </p:cNvPicPr>
          <p:nvPr/>
        </p:nvPicPr>
        <p:blipFill>
          <a:blip r:embed="rId3" cstate="print">
            <a:lum bright="10000" contrast="40000"/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9297" b="97266" l="0" r="80035"/>
                    </a14:imgEffect>
                  </a14:imgLayer>
                </a14:imgProps>
              </a:ext>
            </a:extLst>
          </a:blip>
          <a:srcRect l="14815" t="33333" r="25926" b="15556"/>
          <a:stretch>
            <a:fillRect/>
          </a:stretch>
        </p:blipFill>
        <p:spPr>
          <a:xfrm>
            <a:off x="3953719" y="3012796"/>
            <a:ext cx="848624" cy="1301223"/>
          </a:xfrm>
          <a:prstGeom prst="ellipse">
            <a:avLst/>
          </a:prstGeom>
        </p:spPr>
      </p:pic>
      <p:pic>
        <p:nvPicPr>
          <p:cNvPr id="15" name="Picture 14" descr="345.pn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2015523" y="4801336"/>
            <a:ext cx="742546" cy="1317880"/>
          </a:xfrm>
          <a:prstGeom prst="ellipse">
            <a:avLst/>
          </a:prstGeom>
        </p:spPr>
      </p:pic>
      <p:pic>
        <p:nvPicPr>
          <p:cNvPr id="16" name="Picture 15" descr="345.pn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2851635" y="4803431"/>
            <a:ext cx="742546" cy="1317880"/>
          </a:xfrm>
          <a:prstGeom prst="ellipse">
            <a:avLst/>
          </a:prstGeom>
        </p:spPr>
      </p:pic>
      <p:pic>
        <p:nvPicPr>
          <p:cNvPr id="17" name="Picture 16" descr="345.pn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382248" y="4813366"/>
            <a:ext cx="742546" cy="1317880"/>
          </a:xfrm>
          <a:prstGeom prst="ellipse">
            <a:avLst/>
          </a:prstGeom>
        </p:spPr>
      </p:pic>
      <p:pic>
        <p:nvPicPr>
          <p:cNvPr id="37" name="Picture 36" descr="345.pn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3651969" y="4764737"/>
            <a:ext cx="742546" cy="1317880"/>
          </a:xfrm>
          <a:prstGeom prst="ellipse">
            <a:avLst/>
          </a:prstGeom>
        </p:spPr>
      </p:pic>
      <p:pic>
        <p:nvPicPr>
          <p:cNvPr id="38" name="Picture 37" descr="345.pn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1197534" y="4812968"/>
            <a:ext cx="742546" cy="1317880"/>
          </a:xfrm>
          <a:prstGeom prst="ellipse">
            <a:avLst/>
          </a:prstGeom>
        </p:spPr>
      </p:pic>
      <p:pic>
        <p:nvPicPr>
          <p:cNvPr id="42" name="Picture 41" descr="345.pn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5346738" y="4772642"/>
            <a:ext cx="742546" cy="1317880"/>
          </a:xfrm>
          <a:prstGeom prst="ellipse">
            <a:avLst/>
          </a:prstGeom>
        </p:spPr>
      </p:pic>
      <p:pic>
        <p:nvPicPr>
          <p:cNvPr id="46" name="Picture 45" descr="722-Magpie-Robin--Doel----National-Bird-of-Bangladesh.jpg"/>
          <p:cNvPicPr>
            <a:picLocks noChangeAspect="1"/>
          </p:cNvPicPr>
          <p:nvPr/>
        </p:nvPicPr>
        <p:blipFill>
          <a:blip r:embed="rId3" cstate="print">
            <a:lum bright="10000" contrast="40000"/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9297" b="97266" l="0" r="80035"/>
                    </a14:imgEffect>
                  </a14:imgLayer>
                </a14:imgProps>
              </a:ext>
            </a:extLst>
          </a:blip>
          <a:srcRect l="14815" t="33333" r="25926" b="15556"/>
          <a:stretch>
            <a:fillRect/>
          </a:stretch>
        </p:blipFill>
        <p:spPr>
          <a:xfrm>
            <a:off x="3105095" y="3010435"/>
            <a:ext cx="848624" cy="1301223"/>
          </a:xfrm>
          <a:prstGeom prst="ellipse">
            <a:avLst/>
          </a:prstGeom>
        </p:spPr>
      </p:pic>
      <p:pic>
        <p:nvPicPr>
          <p:cNvPr id="47" name="Picture 46" descr="722-Magpie-Robin--Doel----National-Bird-of-Bangladesh.jpg"/>
          <p:cNvPicPr>
            <a:picLocks noChangeAspect="1"/>
          </p:cNvPicPr>
          <p:nvPr/>
        </p:nvPicPr>
        <p:blipFill>
          <a:blip r:embed="rId3" cstate="print">
            <a:lum bright="10000" contrast="40000"/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9297" b="97266" l="0" r="80035"/>
                    </a14:imgEffect>
                  </a14:imgLayer>
                </a14:imgProps>
              </a:ext>
            </a:extLst>
          </a:blip>
          <a:srcRect l="14815" t="33333" r="25926" b="15556"/>
          <a:stretch>
            <a:fillRect/>
          </a:stretch>
        </p:blipFill>
        <p:spPr>
          <a:xfrm>
            <a:off x="2206384" y="3020737"/>
            <a:ext cx="848624" cy="1301223"/>
          </a:xfrm>
          <a:prstGeom prst="ellipse">
            <a:avLst/>
          </a:prstGeom>
        </p:spPr>
      </p:pic>
      <p:pic>
        <p:nvPicPr>
          <p:cNvPr id="48" name="Picture 47" descr="722-Magpie-Robin--Doel----National-Bird-of-Bangladesh.jpg"/>
          <p:cNvPicPr>
            <a:picLocks noChangeAspect="1"/>
          </p:cNvPicPr>
          <p:nvPr/>
        </p:nvPicPr>
        <p:blipFill>
          <a:blip r:embed="rId3" cstate="print">
            <a:lum bright="10000" contrast="40000"/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9297" b="97266" l="0" r="80035"/>
                    </a14:imgEffect>
                  </a14:imgLayer>
                </a14:imgProps>
              </a:ext>
            </a:extLst>
          </a:blip>
          <a:srcRect l="14815" t="33333" r="25926" b="15556"/>
          <a:stretch>
            <a:fillRect/>
          </a:stretch>
        </p:blipFill>
        <p:spPr>
          <a:xfrm>
            <a:off x="1307674" y="3044764"/>
            <a:ext cx="848624" cy="1301223"/>
          </a:xfrm>
          <a:prstGeom prst="ellipse">
            <a:avLst/>
          </a:prstGeom>
        </p:spPr>
      </p:pic>
      <p:pic>
        <p:nvPicPr>
          <p:cNvPr id="49" name="Picture 48" descr="722-Magpie-Robin--Doel----National-Bird-of-Bangladesh.jpg"/>
          <p:cNvPicPr>
            <a:picLocks noChangeAspect="1"/>
          </p:cNvPicPr>
          <p:nvPr/>
        </p:nvPicPr>
        <p:blipFill>
          <a:blip r:embed="rId5" cstate="print">
            <a:lum bright="10000" contrast="40000"/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9297" b="97266" l="0" r="80035"/>
                    </a14:imgEffect>
                  </a14:imgLayer>
                </a14:imgProps>
              </a:ext>
            </a:extLst>
          </a:blip>
          <a:srcRect l="14815" t="33333" r="25926" b="15556"/>
          <a:stretch>
            <a:fillRect/>
          </a:stretch>
        </p:blipFill>
        <p:spPr>
          <a:xfrm>
            <a:off x="581034" y="3069182"/>
            <a:ext cx="771476" cy="1182930"/>
          </a:xfrm>
          <a:prstGeom prst="ellipse">
            <a:avLst/>
          </a:prstGeom>
        </p:spPr>
      </p:pic>
      <p:pic>
        <p:nvPicPr>
          <p:cNvPr id="50" name="Picture 49" descr="722-Magpie-Robin--Doel----National-Bird-of-Bangladesh.jpg"/>
          <p:cNvPicPr>
            <a:picLocks noChangeAspect="1"/>
          </p:cNvPicPr>
          <p:nvPr/>
        </p:nvPicPr>
        <p:blipFill>
          <a:blip r:embed="rId3" cstate="print">
            <a:lum bright="10000" contrast="40000"/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9297" b="97266" l="0" r="80035"/>
                    </a14:imgEffect>
                  </a14:imgLayer>
                </a14:imgProps>
              </a:ext>
            </a:extLst>
          </a:blip>
          <a:srcRect l="14815" t="33333" r="25926" b="15556"/>
          <a:stretch>
            <a:fillRect/>
          </a:stretch>
        </p:blipFill>
        <p:spPr>
          <a:xfrm>
            <a:off x="4852429" y="3020737"/>
            <a:ext cx="848624" cy="1301223"/>
          </a:xfrm>
          <a:prstGeom prst="ellipse">
            <a:avLst/>
          </a:prstGeom>
        </p:spPr>
      </p:pic>
      <p:pic>
        <p:nvPicPr>
          <p:cNvPr id="95" name="Picture 94" descr="345.pn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4517373" y="4772544"/>
            <a:ext cx="742546" cy="1317880"/>
          </a:xfrm>
          <a:prstGeom prst="ellipse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246" y="1142156"/>
            <a:ext cx="748143" cy="134898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9792" y="1113531"/>
            <a:ext cx="748143" cy="134898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6794" y="1125777"/>
            <a:ext cx="748143" cy="134898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0238" y="1101414"/>
            <a:ext cx="748143" cy="134898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802" y="1142156"/>
            <a:ext cx="748143" cy="134898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49221" y="1572264"/>
            <a:ext cx="25701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apples? 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347702" y="5511848"/>
            <a:ext cx="27027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flowers? 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597098" y="3585999"/>
            <a:ext cx="24637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birds ? 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0" y="381000"/>
            <a:ext cx="8686800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What can you see in the picture?</a:t>
            </a:r>
            <a:endParaRPr lang="en-US" sz="36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543040"/>
            <a:ext cx="9144000" cy="0"/>
          </a:xfrm>
          <a:prstGeom prst="line">
            <a:avLst/>
          </a:prstGeom>
          <a:ln w="38100">
            <a:prstDash val="dash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-7620" y="6654800"/>
            <a:ext cx="9144000" cy="0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Sequential Access Storage 39"/>
          <p:cNvSpPr/>
          <p:nvPr/>
        </p:nvSpPr>
        <p:spPr>
          <a:xfrm rot="21445599">
            <a:off x="5058684" y="1634724"/>
            <a:ext cx="1160230" cy="847324"/>
          </a:xfrm>
          <a:prstGeom prst="flowChartMagnetic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Flowchart: Sequential Access Storage 40"/>
          <p:cNvSpPr/>
          <p:nvPr/>
        </p:nvSpPr>
        <p:spPr>
          <a:xfrm rot="324440">
            <a:off x="6324600" y="4800600"/>
            <a:ext cx="1160230" cy="847324"/>
          </a:xfrm>
          <a:prstGeom prst="flowChartMagnetic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Flowchart: Sequential Access Storage 44"/>
          <p:cNvSpPr/>
          <p:nvPr/>
        </p:nvSpPr>
        <p:spPr>
          <a:xfrm rot="1024422">
            <a:off x="5638800" y="3124200"/>
            <a:ext cx="1160230" cy="847324"/>
          </a:xfrm>
          <a:prstGeom prst="flowChartMagnetic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74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5" grpId="0"/>
      <p:bldP spid="56" grpId="0"/>
      <p:bldP spid="57" grpId="0" animBg="1"/>
      <p:bldP spid="40" grpId="0" animBg="1"/>
      <p:bldP spid="41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1938" y="1197115"/>
            <a:ext cx="45868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Today our 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44244" y="2505671"/>
            <a:ext cx="49487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Numbers</a:t>
            </a:r>
            <a:endParaRPr lang="en-US" sz="8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2260" y="3867880"/>
            <a:ext cx="2685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Lesson- </a:t>
            </a:r>
            <a:r>
              <a:rPr lang="en-US" sz="40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1 -3</a:t>
            </a:r>
            <a:endParaRPr lang="en-US" sz="400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45537" y="4473714"/>
            <a:ext cx="17288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E848D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Page- </a:t>
            </a:r>
            <a:r>
              <a:rPr lang="en-US" sz="4000" b="1" dirty="0" smtClean="0">
                <a:ln w="1905"/>
                <a:solidFill>
                  <a:srgbClr val="E848D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4000" b="1" dirty="0">
              <a:ln w="1905"/>
              <a:solidFill>
                <a:srgbClr val="E848D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 descr="graphics-flower-line-6524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437" y="5686421"/>
            <a:ext cx="8951118" cy="1114425"/>
          </a:xfrm>
          <a:prstGeom prst="rect">
            <a:avLst/>
          </a:prstGeom>
        </p:spPr>
      </p:pic>
      <p:pic>
        <p:nvPicPr>
          <p:cNvPr id="14" name="Picture 13" descr="sourc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0" y="-304800"/>
            <a:ext cx="4914900" cy="3276600"/>
          </a:xfrm>
          <a:prstGeom prst="rect">
            <a:avLst/>
          </a:prstGeom>
        </p:spPr>
      </p:pic>
      <p:pic>
        <p:nvPicPr>
          <p:cNvPr id="16" name="Picture 15" descr="cfcbgnh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0" y="2819400"/>
            <a:ext cx="3352800" cy="2971800"/>
          </a:xfrm>
          <a:prstGeom prst="rect">
            <a:avLst/>
          </a:prstGeom>
        </p:spPr>
      </p:pic>
      <p:pic>
        <p:nvPicPr>
          <p:cNvPr id="12" name="Picture 11" descr="pink-3D-number-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3429000"/>
            <a:ext cx="1981200" cy="23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4273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67992"/>
            <a:ext cx="4114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and say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762000"/>
            <a:ext cx="3810000" cy="1588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53286" y="674861"/>
            <a:ext cx="2450066" cy="2705334"/>
            <a:chOff x="53286" y="674861"/>
            <a:chExt cx="2450066" cy="270533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ackgroundRemoval t="9662" b="89614" l="7097" r="93871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287107">
              <a:off x="894929" y="1976105"/>
              <a:ext cx="745971" cy="139023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ackgroundRemoval t="9662" b="89614" l="7097" r="93871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287107">
              <a:off x="53286" y="1989960"/>
              <a:ext cx="745971" cy="139023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ackgroundRemoval t="9662" b="89614" l="7097" r="93871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287107">
              <a:off x="1757381" y="674861"/>
              <a:ext cx="745971" cy="139023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ackgroundRemoval t="9662" b="89614" l="7097" r="93871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287107">
              <a:off x="905335" y="701509"/>
              <a:ext cx="745971" cy="139023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ackgroundRemoval t="9662" b="89614" l="7097" r="93871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287107">
              <a:off x="63681" y="701498"/>
              <a:ext cx="745971" cy="1390235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410200" y="635122"/>
            <a:ext cx="3436098" cy="2457948"/>
            <a:chOff x="6195421" y="635122"/>
            <a:chExt cx="3436098" cy="245794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ackgroundRemoval t="0" b="97268" l="0" r="501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4949" y="1933989"/>
              <a:ext cx="1212847" cy="115908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ackgroundRemoval t="0" b="97268" l="0" r="501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95974" y="1923593"/>
              <a:ext cx="1212847" cy="115908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ackgroundRemoval t="0" b="97268" l="0" r="501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18672" y="635122"/>
              <a:ext cx="1212847" cy="115908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ackgroundRemoval t="0" b="97268" l="0" r="501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80912" y="635133"/>
              <a:ext cx="1212847" cy="115908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ackgroundRemoval t="0" b="97268" l="0" r="501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44578" y="660651"/>
              <a:ext cx="1212847" cy="115908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ackgroundRemoval t="0" b="97268" l="0" r="501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95421" y="652441"/>
              <a:ext cx="1212847" cy="1159081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2707779" y="3444689"/>
            <a:ext cx="3538119" cy="2859132"/>
            <a:chOff x="2707779" y="3444689"/>
            <a:chExt cx="3538119" cy="2859132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ackgroundRemoval t="0" b="9923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78160" y="3488330"/>
              <a:ext cx="748143" cy="134898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ackgroundRemoval t="0" b="9923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37760" y="4929189"/>
              <a:ext cx="748143" cy="1348984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ackgroundRemoval t="0" b="9923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62612" y="4885569"/>
              <a:ext cx="748143" cy="1348984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ackgroundRemoval t="0" b="9923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07779" y="4954837"/>
              <a:ext cx="748143" cy="134898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ackgroundRemoval t="0" b="9923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97755" y="3444689"/>
              <a:ext cx="748143" cy="134898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ackgroundRemoval t="0" b="9923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48174" y="3525745"/>
              <a:ext cx="748143" cy="13489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ackgroundRemoval t="0" b="9923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23393" y="3567305"/>
              <a:ext cx="748143" cy="1348984"/>
            </a:xfrm>
            <a:prstGeom prst="rect">
              <a:avLst/>
            </a:prstGeom>
          </p:spPr>
        </p:pic>
      </p:grpSp>
      <p:sp>
        <p:nvSpPr>
          <p:cNvPr id="52" name="6-Point Star 51"/>
          <p:cNvSpPr/>
          <p:nvPr/>
        </p:nvSpPr>
        <p:spPr>
          <a:xfrm>
            <a:off x="5468456" y="4779818"/>
            <a:ext cx="1245033" cy="1582927"/>
          </a:xfrm>
          <a:prstGeom prst="star6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7</a:t>
            </a:r>
          </a:p>
        </p:txBody>
      </p:sp>
      <p:sp>
        <p:nvSpPr>
          <p:cNvPr id="53" name="6-Point Star 52"/>
          <p:cNvSpPr/>
          <p:nvPr/>
        </p:nvSpPr>
        <p:spPr>
          <a:xfrm>
            <a:off x="7162800" y="2008918"/>
            <a:ext cx="1245033" cy="1582927"/>
          </a:xfrm>
          <a:prstGeom prst="star6">
            <a:avLst/>
          </a:prstGeom>
          <a:solidFill>
            <a:srgbClr val="7030A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6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373103"/>
            <a:ext cx="9143999" cy="473840"/>
          </a:xfrm>
          <a:prstGeom prst="rect">
            <a:avLst/>
          </a:prstGeom>
        </p:spPr>
      </p:pic>
      <p:sp>
        <p:nvSpPr>
          <p:cNvPr id="37" name="6-Point Star 36"/>
          <p:cNvSpPr/>
          <p:nvPr/>
        </p:nvSpPr>
        <p:spPr>
          <a:xfrm>
            <a:off x="1686175" y="1953489"/>
            <a:ext cx="1245033" cy="1582927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5</a:t>
            </a:r>
          </a:p>
        </p:txBody>
      </p:sp>
      <p:pic>
        <p:nvPicPr>
          <p:cNvPr id="51" name="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2209800" y="2971800"/>
            <a:ext cx="304800" cy="304800"/>
          </a:xfrm>
          <a:prstGeom prst="rect">
            <a:avLst/>
          </a:prstGeom>
        </p:spPr>
      </p:pic>
      <p:pic>
        <p:nvPicPr>
          <p:cNvPr id="54" name="6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8229600" y="3048000"/>
            <a:ext cx="304800" cy="304800"/>
          </a:xfrm>
          <a:prstGeom prst="rect">
            <a:avLst/>
          </a:prstGeom>
        </p:spPr>
      </p:pic>
      <p:pic>
        <p:nvPicPr>
          <p:cNvPr id="55" name="7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5943600" y="5791200"/>
            <a:ext cx="304800" cy="304800"/>
          </a:xfrm>
          <a:prstGeom prst="rect">
            <a:avLst/>
          </a:prstGeom>
        </p:spPr>
      </p:pic>
      <p:pic>
        <p:nvPicPr>
          <p:cNvPr id="38" name="g_look&amp;say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3581400" y="304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0291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1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60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090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090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" grpId="0" animBg="1"/>
      <p:bldP spid="52" grpId="0" animBg="1"/>
      <p:bldP spid="53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87107">
            <a:off x="1281687" y="3769366"/>
            <a:ext cx="702292" cy="1308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87107">
            <a:off x="543957" y="3741656"/>
            <a:ext cx="702292" cy="13088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87107">
            <a:off x="1770058" y="2591747"/>
            <a:ext cx="702292" cy="1308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87107">
            <a:off x="1021915" y="2647716"/>
            <a:ext cx="702292" cy="1308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87107">
            <a:off x="294574" y="2619449"/>
            <a:ext cx="702292" cy="13088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591" y="26426"/>
            <a:ext cx="5432809" cy="646331"/>
          </a:xfrm>
          <a:prstGeom prst="rect">
            <a:avLst/>
          </a:prstGeom>
          <a:solidFill>
            <a:srgbClr val="5AD66F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Look, count and say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87107">
            <a:off x="3873286" y="3752878"/>
            <a:ext cx="687578" cy="1281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87107">
            <a:off x="3145945" y="3752878"/>
            <a:ext cx="687578" cy="12814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87107">
            <a:off x="4600654" y="2575259"/>
            <a:ext cx="687578" cy="12814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87107">
            <a:off x="3883693" y="2589117"/>
            <a:ext cx="687578" cy="12814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87107">
            <a:off x="3135561" y="2589106"/>
            <a:ext cx="687578" cy="12814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87107">
            <a:off x="8202343" y="2695955"/>
            <a:ext cx="665394" cy="12400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87107">
            <a:off x="4590260" y="3725163"/>
            <a:ext cx="687578" cy="12814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87107">
            <a:off x="6986614" y="3762746"/>
            <a:ext cx="665394" cy="12400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87107">
            <a:off x="6268858" y="3762750"/>
            <a:ext cx="665394" cy="12400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87107">
            <a:off x="7464592" y="2695967"/>
            <a:ext cx="665394" cy="12400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87107">
            <a:off x="6716458" y="2695970"/>
            <a:ext cx="665394" cy="12400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87107">
            <a:off x="5968325" y="2695959"/>
            <a:ext cx="665394" cy="12400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87107">
            <a:off x="7734762" y="3748886"/>
            <a:ext cx="665394" cy="124006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885539" y="2465849"/>
            <a:ext cx="3029860" cy="2553471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048821" y="2493555"/>
            <a:ext cx="2297984" cy="2525766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5541" y="2515490"/>
            <a:ext cx="2269063" cy="2503831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709947" y="801604"/>
            <a:ext cx="1199255" cy="1510140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5</a:t>
            </a:r>
            <a:endParaRPr lang="en-US" sz="9600" b="1" dirty="0"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3" name="Round Diagonal Corner Rectangle 22"/>
          <p:cNvSpPr/>
          <p:nvPr/>
        </p:nvSpPr>
        <p:spPr>
          <a:xfrm>
            <a:off x="544651" y="5209298"/>
            <a:ext cx="1595882" cy="770067"/>
          </a:xfrm>
          <a:prstGeom prst="round2Diag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five</a:t>
            </a:r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12282"/>
            <a:ext cx="9143999" cy="834662"/>
          </a:xfrm>
          <a:prstGeom prst="rect">
            <a:avLst/>
          </a:prstGeom>
        </p:spPr>
      </p:pic>
      <p:sp>
        <p:nvSpPr>
          <p:cNvPr id="32" name="Flowchart: Connector 31"/>
          <p:cNvSpPr/>
          <p:nvPr/>
        </p:nvSpPr>
        <p:spPr>
          <a:xfrm>
            <a:off x="3633396" y="813324"/>
            <a:ext cx="1199255" cy="1510140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6</a:t>
            </a:r>
          </a:p>
        </p:txBody>
      </p:sp>
      <p:sp>
        <p:nvSpPr>
          <p:cNvPr id="35" name="Round Diagonal Corner Rectangle 34"/>
          <p:cNvSpPr/>
          <p:nvPr/>
        </p:nvSpPr>
        <p:spPr>
          <a:xfrm>
            <a:off x="3468100" y="5221018"/>
            <a:ext cx="1595882" cy="770067"/>
          </a:xfrm>
          <a:prstGeom prst="round2Diag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six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6" name="Flowchart: Connector 35"/>
          <p:cNvSpPr/>
          <p:nvPr/>
        </p:nvSpPr>
        <p:spPr>
          <a:xfrm>
            <a:off x="6824992" y="795740"/>
            <a:ext cx="1199255" cy="1510140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7</a:t>
            </a:r>
          </a:p>
        </p:txBody>
      </p:sp>
      <p:sp>
        <p:nvSpPr>
          <p:cNvPr id="37" name="Round Diagonal Corner Rectangle 36"/>
          <p:cNvSpPr/>
          <p:nvPr/>
        </p:nvSpPr>
        <p:spPr>
          <a:xfrm>
            <a:off x="6400800" y="5203434"/>
            <a:ext cx="2286000" cy="770067"/>
          </a:xfrm>
          <a:prstGeom prst="round2Diag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seven</a:t>
            </a:r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39" name="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1143000" y="1981200"/>
            <a:ext cx="304800" cy="304800"/>
          </a:xfrm>
          <a:prstGeom prst="rect">
            <a:avLst/>
          </a:prstGeom>
        </p:spPr>
      </p:pic>
      <p:pic>
        <p:nvPicPr>
          <p:cNvPr id="40" name="6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tretch>
            <a:fillRect/>
          </a:stretch>
        </p:blipFill>
        <p:spPr>
          <a:xfrm>
            <a:off x="4114800" y="1981200"/>
            <a:ext cx="304800" cy="304800"/>
          </a:xfrm>
          <a:prstGeom prst="rect">
            <a:avLst/>
          </a:prstGeom>
        </p:spPr>
      </p:pic>
      <p:pic>
        <p:nvPicPr>
          <p:cNvPr id="41" name="7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/>
          <a:stretch>
            <a:fillRect/>
          </a:stretch>
        </p:blipFill>
        <p:spPr>
          <a:xfrm>
            <a:off x="7239000" y="1905000"/>
            <a:ext cx="304800" cy="304800"/>
          </a:xfrm>
          <a:prstGeom prst="rect">
            <a:avLst/>
          </a:prstGeom>
        </p:spPr>
      </p:pic>
      <p:pic>
        <p:nvPicPr>
          <p:cNvPr id="42" name="g_look_count_say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4"/>
          <a:stretch>
            <a:fillRect/>
          </a:stretch>
        </p:blipFill>
        <p:spPr>
          <a:xfrm>
            <a:off x="5410200" y="228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9446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2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65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showWhenStopped="0">
                <p:cTn id="166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showWhenStopped="0">
                <p:cTn id="16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showWhenStopped="0">
                <p:cTn id="1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7" grpId="0" animBg="1"/>
      <p:bldP spid="26" grpId="0" animBg="1"/>
      <p:bldP spid="33" grpId="0" animBg="1"/>
      <p:bldP spid="34" grpId="0" animBg="1"/>
      <p:bldP spid="22" grpId="0" animBg="1"/>
      <p:bldP spid="22" grpId="1" animBg="1"/>
      <p:bldP spid="23" grpId="0" animBg="1"/>
      <p:bldP spid="23" grpId="1" animBg="1"/>
      <p:bldP spid="32" grpId="0" animBg="1"/>
      <p:bldP spid="32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s-flower-line-65244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437" y="5686421"/>
            <a:ext cx="8951118" cy="11144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591" y="26427"/>
            <a:ext cx="5356609" cy="646331"/>
          </a:xfrm>
          <a:prstGeom prst="rect">
            <a:avLst/>
          </a:prstGeom>
          <a:solidFill>
            <a:srgbClr val="5AD66F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Look, count and say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g_look_count_sa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5029200" y="304800"/>
            <a:ext cx="304800" cy="304800"/>
          </a:xfrm>
          <a:prstGeom prst="rect">
            <a:avLst/>
          </a:prstGeom>
        </p:spPr>
      </p:pic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43000" y="1447800"/>
          <a:ext cx="914400" cy="771525"/>
        </p:xfrm>
        <a:graphic>
          <a:graphicData uri="http://schemas.openxmlformats.org/presentationml/2006/ole">
            <p:oleObj spid="_x0000_s2050" name="Packager Shell Object" showAsIcon="1" r:id="rId7" imgW="914400" imgH="771480" progId="Package">
              <p:embed/>
            </p:oleObj>
          </a:graphicData>
        </a:graphic>
      </p:graphicFrame>
      <p:pic>
        <p:nvPicPr>
          <p:cNvPr id="20" name="Picture 19" descr="2666906-numeral-or-number-5-forms-pink-daisy-colo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7400" y="838200"/>
            <a:ext cx="4648200" cy="5105400"/>
          </a:xfrm>
          <a:prstGeom prst="rect">
            <a:avLst/>
          </a:prstGeom>
        </p:spPr>
      </p:pic>
      <p:pic>
        <p:nvPicPr>
          <p:cNvPr id="21" name="5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4273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819</TotalTime>
  <Words>342</Words>
  <Application>Microsoft Office PowerPoint</Application>
  <PresentationFormat>On-screen Show (4:3)</PresentationFormat>
  <Paragraphs>167</Paragraphs>
  <Slides>34</Slides>
  <Notes>8</Notes>
  <HiddenSlides>0</HiddenSlides>
  <MMClips>70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Oriel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Personal</cp:lastModifiedBy>
  <cp:revision>258</cp:revision>
  <dcterms:created xsi:type="dcterms:W3CDTF">2006-08-16T00:00:00Z</dcterms:created>
  <dcterms:modified xsi:type="dcterms:W3CDTF">2020-01-14T10:15:18Z</dcterms:modified>
</cp:coreProperties>
</file>