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4" r:id="rId15"/>
    <p:sldId id="270" r:id="rId16"/>
    <p:sldId id="271" r:id="rId17"/>
    <p:sldId id="273" r:id="rId18"/>
    <p:sldId id="276" r:id="rId19"/>
    <p:sldId id="275" r:id="rId20"/>
    <p:sldId id="277" r:id="rId21"/>
    <p:sldId id="278" r:id="rId22"/>
    <p:sldId id="279" r:id="rId23"/>
    <p:sldId id="280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6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1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0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2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8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1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5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2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4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2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fif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92" y="1139973"/>
            <a:ext cx="7972698" cy="529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TextBox 10"/>
          <p:cNvSpPr txBox="1"/>
          <p:nvPr/>
        </p:nvSpPr>
        <p:spPr>
          <a:xfrm>
            <a:off x="0" y="12431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 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07" y="1100066"/>
            <a:ext cx="4091940" cy="235010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3" b="12601"/>
          <a:stretch/>
        </p:blipFill>
        <p:spPr>
          <a:xfrm>
            <a:off x="6997079" y="1100066"/>
            <a:ext cx="4186956" cy="23501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0"/>
          <a:stretch/>
        </p:blipFill>
        <p:spPr>
          <a:xfrm>
            <a:off x="1113107" y="4106011"/>
            <a:ext cx="4091940" cy="19571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0" b="9189"/>
          <a:stretch/>
        </p:blipFill>
        <p:spPr>
          <a:xfrm>
            <a:off x="6997079" y="4106011"/>
            <a:ext cx="4186956" cy="19582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1113107" y="3446582"/>
            <a:ext cx="409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জেলেরা মাছ ধরে।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7079" y="3433818"/>
            <a:ext cx="409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 কাপড় বুনে।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3107" y="6081099"/>
            <a:ext cx="409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 মাটির পাত্র বানায়।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6607197" y="6019544"/>
            <a:ext cx="5240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কামার ধাতব জিনিস তৈরী করে।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4485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ভালো করে লক্ষ কর।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604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634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142309" y="5632508"/>
            <a:ext cx="8242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সব পেশাজীবী গ্রামে বাস করে তাদের নাম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9"/>
          <a:stretch/>
        </p:blipFill>
        <p:spPr>
          <a:xfrm>
            <a:off x="2286000" y="1466440"/>
            <a:ext cx="7620000" cy="3732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348718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07" y="1728567"/>
            <a:ext cx="4851471" cy="271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0" y="1728567"/>
            <a:ext cx="4851471" cy="271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0" y="44485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ভালো করে লক্ষ কর।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489" y="4803488"/>
            <a:ext cx="51014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জীবন প্রধানত কৃষির সাথে জড়িত। কোন কোন মানুষের নিজের জমি আছে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2475" y="4803488"/>
            <a:ext cx="5472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যাদের জমি নেই তারা অন্যের জমিতে কাজ করে জীবীকা উপার্যন করে।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3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/>
          <a:stretch/>
        </p:blipFill>
        <p:spPr>
          <a:xfrm>
            <a:off x="938057" y="1854926"/>
            <a:ext cx="4274025" cy="265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88" y="1854926"/>
            <a:ext cx="4749325" cy="265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7"/>
          <p:cNvSpPr txBox="1"/>
          <p:nvPr/>
        </p:nvSpPr>
        <p:spPr>
          <a:xfrm>
            <a:off x="938057" y="867434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দেখ......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7282" y="4671043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 কৃষক লাঙল গরু দিয়ে জমি চাষ করত।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0288" y="4671042"/>
            <a:ext cx="5366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বেশির ভাগ জায়গায় ট্রাক্টর দিয়ে কৃষক জমি চাষ করে।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05" y="461944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346015" y="5288545"/>
            <a:ext cx="9770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গ্রাম্য লোকজন কোন কোন পেশার উপর বেশি নির্ভরশীল জোড়ায় আলোচনা করে লেখ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9" b="21543"/>
          <a:stretch/>
        </p:blipFill>
        <p:spPr>
          <a:xfrm>
            <a:off x="2286000" y="1449977"/>
            <a:ext cx="7620000" cy="3670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8953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4391298" y="305732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মানুষের খাদ্য।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18" y="1234027"/>
            <a:ext cx="3515636" cy="1950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3" y="2904582"/>
            <a:ext cx="3375933" cy="2250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65" y="3858574"/>
            <a:ext cx="3357543" cy="223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54" y="2483438"/>
            <a:ext cx="3469413" cy="2308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7"/>
          <p:cNvSpPr txBox="1"/>
          <p:nvPr/>
        </p:nvSpPr>
        <p:spPr>
          <a:xfrm>
            <a:off x="2039982" y="5215233"/>
            <a:ext cx="938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864733" y="3184563"/>
            <a:ext cx="927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5463541" y="6092866"/>
            <a:ext cx="197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9428542" y="5155204"/>
            <a:ext cx="937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0" y="72374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মানুষের পোশাক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পরিচ্ছদ।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594077" y="5329020"/>
            <a:ext cx="5377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পুরুষেরা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লুঙ্গি, গেঞ্জি এবং পুরানো জামা পরে।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6562995" y="5329021"/>
            <a:ext cx="5194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পুরুষেরা কোন অনুষ্ঠানের সময় পাজামা, পাঞ্জাবী এবং জামা পরে।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3" y="2343966"/>
            <a:ext cx="4743858" cy="278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04" y="2343966"/>
            <a:ext cx="5176433" cy="278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5172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184638" y="360755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দেখ......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r="265" b="2363"/>
          <a:stretch/>
        </p:blipFill>
        <p:spPr>
          <a:xfrm>
            <a:off x="5617027" y="1687525"/>
            <a:ext cx="5904412" cy="3258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4" y="1687525"/>
            <a:ext cx="4349659" cy="3258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7"/>
          <p:cNvSpPr txBox="1"/>
          <p:nvPr/>
        </p:nvSpPr>
        <p:spPr>
          <a:xfrm>
            <a:off x="1339746" y="5418250"/>
            <a:ext cx="9502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মেয়েরা সাধারণত সুতির শাড়ি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সালোয়ার কামিজ পরে।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32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" y="98500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গ্রামীণ মানুষের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9"/>
          <a:stretch/>
        </p:blipFill>
        <p:spPr>
          <a:xfrm>
            <a:off x="640624" y="2195105"/>
            <a:ext cx="4806587" cy="275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9"/>
          <a:stretch/>
        </p:blipFill>
        <p:spPr>
          <a:xfrm>
            <a:off x="6439988" y="2195105"/>
            <a:ext cx="5027208" cy="2762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7"/>
          <p:cNvSpPr txBox="1"/>
          <p:nvPr/>
        </p:nvSpPr>
        <p:spPr>
          <a:xfrm>
            <a:off x="783771" y="5102807"/>
            <a:ext cx="10683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গ্রামীণ মানুষেরা মাটির ঘর, বাঁস, কাঠ ও ছনের ছাউনি দেওয়া ঘরে বসবাস করে।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739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ভালো করে লক্ষ কর।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95" y="2196467"/>
            <a:ext cx="5478329" cy="3067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3" b="9361"/>
          <a:stretch/>
        </p:blipFill>
        <p:spPr>
          <a:xfrm>
            <a:off x="882974" y="2195039"/>
            <a:ext cx="5041032" cy="306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378823" y="5799909"/>
            <a:ext cx="1109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অনেকে টিনের ঘর ও ইটের দালান তৈরি করছে।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0" y="24216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7738" y="3897692"/>
            <a:ext cx="517222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 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৫০মিনিট </a:t>
            </a:r>
          </a:p>
          <a:p>
            <a:pPr lvl="1"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১৪/০১/২০২০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792" y="3884763"/>
            <a:ext cx="43891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সিফায়েত উল্যাহ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(ইংরেজি)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সুবিদপুর ওল্ড স্কীম দাখিল মাদ্রাসা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সুবিদপুর, ফরি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দগঞ্জ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চাঁদপুর ।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০১৮৫৯৫৭২৭৮৩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flipH="1">
            <a:off x="5894361" y="1674051"/>
            <a:ext cx="482989" cy="4566353"/>
            <a:chOff x="4191000" y="1600200"/>
            <a:chExt cx="304800" cy="4800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191000" y="2438400"/>
              <a:ext cx="0" cy="3429000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343400" y="1600200"/>
              <a:ext cx="0" cy="4800600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495800" y="2438400"/>
              <a:ext cx="0" cy="3429000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68" y="717449"/>
            <a:ext cx="2376328" cy="30114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4332" r="7756" b="4044"/>
          <a:stretch/>
        </p:blipFill>
        <p:spPr>
          <a:xfrm rot="5400000">
            <a:off x="7821431" y="1028816"/>
            <a:ext cx="3067901" cy="23626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9485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2-27-07-48-09--372477623.jpg"/>
          <p:cNvPicPr>
            <a:picLocks noChangeAspect="1"/>
          </p:cNvPicPr>
          <p:nvPr/>
        </p:nvPicPr>
        <p:blipFill rotWithShape="1">
          <a:blip r:embed="rId2"/>
          <a:srcRect t="12522"/>
          <a:stretch/>
        </p:blipFill>
        <p:spPr>
          <a:xfrm>
            <a:off x="211183" y="2468880"/>
            <a:ext cx="3498669" cy="2029304"/>
          </a:xfrm>
          <a:prstGeom prst="rect">
            <a:avLst/>
          </a:prstGeom>
        </p:spPr>
      </p:pic>
      <p:pic>
        <p:nvPicPr>
          <p:cNvPr id="5" name="Picture 4" descr="downloadfi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655" y="1801923"/>
            <a:ext cx="1934403" cy="269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10" y="2468880"/>
            <a:ext cx="2771775" cy="2029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49" y="2468880"/>
            <a:ext cx="3253264" cy="2033290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0" y="970926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বাংলাদেশের গ্রামীণ লোকদের ধর্মিয় বিশ্বাস।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404949" y="4841315"/>
            <a:ext cx="11591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গ্রামগুলোতে মুসলমা, হিন্দু, বৌদ্ধ এবং খ্রিষ্টান সকল সম্প্রদায়ের মানুষই কম বেশি বসবাস করে।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07459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2454" r="2115" b="3946"/>
          <a:stretch/>
        </p:blipFill>
        <p:spPr>
          <a:xfrm>
            <a:off x="2442753" y="1776548"/>
            <a:ext cx="7302137" cy="35661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2" y="5512526"/>
            <a:ext cx="121919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জীবনের সামাজিক অর্থনৈতিক সংস্কৃতির </a:t>
            </a:r>
            <a:r>
              <a:rPr lang="bn-IN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দাও।</a:t>
            </a:r>
            <a:endParaRPr lang="bn-BD" sz="36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95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" y="119078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599" y="3135085"/>
            <a:ext cx="9888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সংস্কৃতি কাকে বলে?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অর্থনীতির মূল উৎস 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গ্রামগুলোতে কোন কোন ধর্মের লোক বাস করে।</a:t>
            </a:r>
          </a:p>
        </p:txBody>
      </p:sp>
    </p:spTree>
    <p:extLst>
      <p:ext uri="{BB962C8B-B14F-4D97-AF65-F5344CB8AC3E}">
        <p14:creationId xmlns:p14="http://schemas.microsoft.com/office/powerpoint/2010/main" val="232820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8539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2" descr="নতুন টিনের গ্রাম্য বাড়ি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09" y="1408720"/>
            <a:ext cx="6562181" cy="3674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2207622" y="5309246"/>
            <a:ext cx="8238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গ্রামের লোকজন কোন কোন পেশার সাথে জড়িত তা তোমার খাতায়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1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" b="1295"/>
          <a:stretch/>
        </p:blipFill>
        <p:spPr>
          <a:xfrm>
            <a:off x="2794659" y="2511708"/>
            <a:ext cx="6699293" cy="3734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7"/>
          <p:cNvSpPr txBox="1"/>
          <p:nvPr/>
        </p:nvSpPr>
        <p:spPr>
          <a:xfrm>
            <a:off x="2794660" y="1268835"/>
            <a:ext cx="6699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I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5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739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ভালো করে লক্ষ কর।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6" y="2023537"/>
            <a:ext cx="5263734" cy="3169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64" y="2023537"/>
            <a:ext cx="5527297" cy="3174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Rectangle 4"/>
          <p:cNvSpPr/>
          <p:nvPr/>
        </p:nvSpPr>
        <p:spPr>
          <a:xfrm>
            <a:off x="379836" y="5431862"/>
            <a:ext cx="526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কৃষকরা কৃষি কাজ করছে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7276" y="5431861"/>
            <a:ext cx="526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জেলেরা মাছ ধরছে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7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97" y="1794973"/>
            <a:ext cx="5275979" cy="3510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 descr="2018-02-27-07-48-09--3724776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24" y="1806666"/>
            <a:ext cx="5295164" cy="3510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0" y="55739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ভালো করে লক্ষ কর।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311" y="5535736"/>
            <a:ext cx="557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মুসলমানরা নামাজ আদায়  করছে।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8125" y="5535736"/>
            <a:ext cx="5295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 ধর্মের লোকজন পূজা করছে।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41097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118469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গ্রামীণ সংস্কৃতি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31" y="2021930"/>
            <a:ext cx="6381761" cy="4248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39859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573" y="3066756"/>
            <a:ext cx="112260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 কি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বলতে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গ্রামীণ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কর্মকাণ্ড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অর্থনৈতিক জীবন ভিত্ত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সংস্কৃতি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্যাখ্যা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4712" y="858122"/>
            <a:ext cx="3470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598" y="2339811"/>
            <a:ext cx="51115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"/>
          <a:stretch/>
        </p:blipFill>
        <p:spPr>
          <a:xfrm>
            <a:off x="4494725" y="1247765"/>
            <a:ext cx="3090295" cy="17242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692" y="1247765"/>
            <a:ext cx="3090295" cy="17305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0"/>
          <a:stretch/>
        </p:blipFill>
        <p:spPr>
          <a:xfrm>
            <a:off x="455161" y="1247765"/>
            <a:ext cx="3161893" cy="17305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6"/>
          <p:cNvSpPr txBox="1"/>
          <p:nvPr/>
        </p:nvSpPr>
        <p:spPr>
          <a:xfrm>
            <a:off x="14151" y="253472"/>
            <a:ext cx="12177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কী দেখছ?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0" y="3984174"/>
            <a:ext cx="3163539" cy="1776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2875" y="5799909"/>
            <a:ext cx="3389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লোকজন ধর্মিয় উৎসব পালন করছে।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875" y="3188865"/>
            <a:ext cx="338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শিক্ষা দান করছে।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8157" y="3119642"/>
            <a:ext cx="369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 চিকিৎসা করছে।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7873" y="3116988"/>
            <a:ext cx="369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কৃষিকাজ করছে।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3254" y="4074785"/>
            <a:ext cx="6149238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মানুষ যে আচরণ করে-যা সৃষ্টি করে বা যে ভূমিকা রাখে তার একত্রিত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স্কৃতি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6910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23" y="1093495"/>
            <a:ext cx="2971800" cy="15430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54" y="4616904"/>
            <a:ext cx="2992483" cy="170279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37" y="2778641"/>
            <a:ext cx="2971800" cy="167163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0" y="4955912"/>
            <a:ext cx="2857500" cy="1600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0" y="3215262"/>
            <a:ext cx="2876550" cy="15906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9" name="TextBox 8"/>
          <p:cNvSpPr txBox="1"/>
          <p:nvPr/>
        </p:nvSpPr>
        <p:spPr>
          <a:xfrm>
            <a:off x="3553097" y="2834640"/>
            <a:ext cx="4611190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জীবনের সংস্কৃতিকে দুইভাগে বিশ্লেষণ করা যায়।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7" y="465771"/>
            <a:ext cx="41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অর্থনৈতিক জীবন ভিত্তিক।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04643" y="465771"/>
            <a:ext cx="317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 ও বিনোদন ভিত্তিক।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8"/>
          <a:stretch/>
        </p:blipFill>
        <p:spPr>
          <a:xfrm>
            <a:off x="132921" y="1216582"/>
            <a:ext cx="2874529" cy="1835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9175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8" y="1706334"/>
            <a:ext cx="5913666" cy="32823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48" y="1706334"/>
            <a:ext cx="5451787" cy="32823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TextBox 6"/>
          <p:cNvSpPr txBox="1"/>
          <p:nvPr/>
        </p:nvSpPr>
        <p:spPr>
          <a:xfrm>
            <a:off x="0" y="64536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দেখছ?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497476" y="5126363"/>
            <a:ext cx="5171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 কৃষি কাজ করে কৃষিজাত পণ্য উৎপণ্য করে।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9716" y="5126363"/>
            <a:ext cx="4401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উৎপাদিত পণ্য বিক্রি করে জীবীকা নির্বাহ করে।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0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499</Words>
  <Application>Microsoft Office PowerPoint</Application>
  <PresentationFormat>Widescreen</PresentationFormat>
  <Paragraphs>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160</cp:revision>
  <dcterms:created xsi:type="dcterms:W3CDTF">2020-01-09T15:01:46Z</dcterms:created>
  <dcterms:modified xsi:type="dcterms:W3CDTF">2020-01-13T19:05:37Z</dcterms:modified>
</cp:coreProperties>
</file>