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4" r:id="rId15"/>
    <p:sldId id="270" r:id="rId16"/>
    <p:sldId id="271" r:id="rId17"/>
    <p:sldId id="273" r:id="rId18"/>
    <p:sldId id="276" r:id="rId19"/>
    <p:sldId id="275" r:id="rId20"/>
    <p:sldId id="277" r:id="rId21"/>
    <p:sldId id="278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5A8A-03C7-4EC6-ADF3-95E68A5E17ED}" type="datetimeFigureOut">
              <a:rPr lang="en-US" smtClean="0"/>
              <a:t>14-Jan-20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fif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92" y="1139973"/>
            <a:ext cx="7972698" cy="529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0" y="1243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 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7" y="1100066"/>
            <a:ext cx="4091940" cy="235010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601"/>
          <a:stretch/>
        </p:blipFill>
        <p:spPr>
          <a:xfrm>
            <a:off x="6997079" y="1100066"/>
            <a:ext cx="4186956" cy="2350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113107" y="4106011"/>
            <a:ext cx="4091940" cy="1957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9189"/>
          <a:stretch/>
        </p:blipFill>
        <p:spPr>
          <a:xfrm>
            <a:off x="6997079" y="4106011"/>
            <a:ext cx="4186956" cy="1958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113107" y="3446582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জেলেরা মাছ ধরে।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7079" y="3433818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কাপড় বুনে।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107" y="6081099"/>
            <a:ext cx="40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মাটির পাত্র বানায়।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607197" y="6019544"/>
            <a:ext cx="524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 ধাতব জিনিস তৈরী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34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309" y="5632508"/>
            <a:ext cx="82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পেশাজীবী গ্রামে বাস করে তাদের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9"/>
          <a:stretch/>
        </p:blipFill>
        <p:spPr>
          <a:xfrm>
            <a:off x="2286000" y="1466440"/>
            <a:ext cx="7620000" cy="3732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7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0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489" y="4803488"/>
            <a:ext cx="5101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জীবন প্রধানত কৃষির সাথে জড়িত। কোন কোন মানুষের নিজের জমি আছে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2475" y="4803488"/>
            <a:ext cx="547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 জমি নেই তারা অন্যের জমিতে কাজ করে জীবীকা উপার্যন করে।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/>
          <a:stretch/>
        </p:blipFill>
        <p:spPr>
          <a:xfrm>
            <a:off x="938057" y="1854926"/>
            <a:ext cx="42740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88" y="1854926"/>
            <a:ext cx="47493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7"/>
          <p:cNvSpPr txBox="1"/>
          <p:nvPr/>
        </p:nvSpPr>
        <p:spPr>
          <a:xfrm>
            <a:off x="938057" y="867434"/>
            <a:ext cx="468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7282" y="4671043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কৃষক লাঙল গরু দিয়ে জমি চাষ করত।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288" y="4671042"/>
            <a:ext cx="555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বেশির ভাগ জায়গায় ট্রাক্টর দিয়ে কৃষক জমি চাষ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5" y="46194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346015" y="5288545"/>
            <a:ext cx="977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গ্রাম্য লোকজন কোন কোন পেশার উপর বেশি নির্ভরশীল জোড়ায় আলোচনা করে 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21543"/>
          <a:stretch/>
        </p:blipFill>
        <p:spPr>
          <a:xfrm>
            <a:off x="2286000" y="1449977"/>
            <a:ext cx="7620000" cy="367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91298" y="30573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খাদ্য।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8" y="1234027"/>
            <a:ext cx="3515636" cy="1950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" y="2904582"/>
            <a:ext cx="3375933" cy="225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65" y="3858574"/>
            <a:ext cx="3357543" cy="223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2483438"/>
            <a:ext cx="3469413" cy="230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7"/>
          <p:cNvSpPr txBox="1"/>
          <p:nvPr/>
        </p:nvSpPr>
        <p:spPr>
          <a:xfrm>
            <a:off x="2039982" y="5215233"/>
            <a:ext cx="137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864733" y="3184563"/>
            <a:ext cx="126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463540" y="6092866"/>
            <a:ext cx="241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9428542" y="5155204"/>
            <a:ext cx="1305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0" y="7237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পোশাক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পরিচ্ছদ।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94077" y="5329020"/>
            <a:ext cx="537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লুঙ্গি, গেঞ্জি এবং পুরানো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62995" y="5329021"/>
            <a:ext cx="519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কোন অনুষ্ঠানের সময় পাজামা, পাঞ্জাবী এবং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3" y="2343966"/>
            <a:ext cx="4743858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04" y="2343966"/>
            <a:ext cx="5176433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184638" y="36075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5" b="2363"/>
          <a:stretch/>
        </p:blipFill>
        <p:spPr>
          <a:xfrm>
            <a:off x="5617027" y="1687525"/>
            <a:ext cx="5904412" cy="325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4" y="1687525"/>
            <a:ext cx="4349659" cy="325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1339746" y="5418250"/>
            <a:ext cx="950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 সাধারণত সুতির শাড়ি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সালোয়ার কামিজ পরে।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" y="9850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/>
          <a:stretch/>
        </p:blipFill>
        <p:spPr>
          <a:xfrm>
            <a:off x="640624" y="2195105"/>
            <a:ext cx="4806587" cy="27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9"/>
          <a:stretch/>
        </p:blipFill>
        <p:spPr>
          <a:xfrm>
            <a:off x="6439988" y="2195105"/>
            <a:ext cx="5027208" cy="276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783771" y="5102807"/>
            <a:ext cx="1068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মানুষেরা মাটির ঘর, বাঁস, কাঠ ও ছনের ছাউনি দেওয়া ঘরে বসবাস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5" y="2196467"/>
            <a:ext cx="5478329" cy="306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9361"/>
          <a:stretch/>
        </p:blipFill>
        <p:spPr>
          <a:xfrm>
            <a:off x="882974" y="2195039"/>
            <a:ext cx="5041032" cy="30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78823" y="5799909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 টিনের ঘর ও ইটের দালান তৈরি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0" y="242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7738" y="3897692"/>
            <a:ext cx="5172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৫০মিনিট </a:t>
            </a: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১৪/০১/২০২০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2" y="3884763"/>
            <a:ext cx="43891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সিফায়েত উল্যাহ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(ইংরেজি)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 ওল্ড স্কীম দাখিল মাদ্রাসা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সুবিদপুর, ফরি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০১৮৫৯৫৭২৭৮৩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5894361" y="1674051"/>
            <a:ext cx="482989" cy="4566353"/>
            <a:chOff x="4191000" y="1600200"/>
            <a:chExt cx="304800" cy="4800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910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1600200"/>
              <a:ext cx="0" cy="48006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58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8" y="717449"/>
            <a:ext cx="2376328" cy="3011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332" r="7756" b="4044"/>
          <a:stretch/>
        </p:blipFill>
        <p:spPr>
          <a:xfrm rot="5400000">
            <a:off x="7821431" y="1028816"/>
            <a:ext cx="3067901" cy="236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2-27-07-48-09--372477623.jpg"/>
          <p:cNvPicPr>
            <a:picLocks noChangeAspect="1"/>
          </p:cNvPicPr>
          <p:nvPr/>
        </p:nvPicPr>
        <p:blipFill rotWithShape="1">
          <a:blip r:embed="rId2"/>
          <a:srcRect t="12522"/>
          <a:stretch/>
        </p:blipFill>
        <p:spPr>
          <a:xfrm>
            <a:off x="211183" y="2468880"/>
            <a:ext cx="3498669" cy="2029304"/>
          </a:xfrm>
          <a:prstGeom prst="rect">
            <a:avLst/>
          </a:prstGeom>
        </p:spPr>
      </p:pic>
      <p:pic>
        <p:nvPicPr>
          <p:cNvPr id="5" name="Picture 4" descr="download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55" y="1801923"/>
            <a:ext cx="1934403" cy="26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0" y="2468880"/>
            <a:ext cx="2771775" cy="2029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49" y="2468880"/>
            <a:ext cx="3253264" cy="203329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0" y="9709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গ্রামীণ লোকদের ধর্মিয় বিশ্বাস।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04949" y="4841315"/>
            <a:ext cx="1159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গ্রামগুলোতে মুসলমা, হিন্দু, বৌদ্ধ এবং খ্রিষ্টান সকল সম্প্রদায়ের মানুষই কম বেশি বসবাস করে।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7459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454" r="2115" b="3946"/>
          <a:stretch/>
        </p:blipFill>
        <p:spPr>
          <a:xfrm>
            <a:off x="2442753" y="1776548"/>
            <a:ext cx="7302137" cy="356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2" y="5512526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সামাজিক অর্থনৈতিক সংস্কৃতির বর্ণনা দাও।</a:t>
            </a:r>
            <a:endParaRPr lang="bn-BD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" y="119078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3135085"/>
            <a:ext cx="9888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সংস্কৃতি কাকে বলে?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অর্থনীতির মূল উৎস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গ্রামগুলোতে কোন কোন ধর্মের লোক বাস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539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নতুন টিনের গ্রাম্য বাড়ি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9" y="1408720"/>
            <a:ext cx="6562181" cy="3674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885078" y="5309246"/>
            <a:ext cx="887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লোকজন কোন কোন পেশার সাথে জড়িত তা তোমার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 b="1295"/>
          <a:stretch/>
        </p:blipFill>
        <p:spPr>
          <a:xfrm>
            <a:off x="2794659" y="2511708"/>
            <a:ext cx="6699293" cy="373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7"/>
          <p:cNvSpPr txBox="1"/>
          <p:nvPr/>
        </p:nvSpPr>
        <p:spPr>
          <a:xfrm>
            <a:off x="2794660" y="1268835"/>
            <a:ext cx="6699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6" y="2023537"/>
            <a:ext cx="5263734" cy="316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64" y="2023537"/>
            <a:ext cx="5527297" cy="317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angle 4"/>
          <p:cNvSpPr/>
          <p:nvPr/>
        </p:nvSpPr>
        <p:spPr>
          <a:xfrm>
            <a:off x="379836" y="5431862"/>
            <a:ext cx="526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কৃষকরা কৃষি কাজ করছে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7276" y="5431861"/>
            <a:ext cx="526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মাছ ধরছে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97" y="1794973"/>
            <a:ext cx="5275979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 descr="2018-02-27-07-48-09--372477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4" y="1806666"/>
            <a:ext cx="5295164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11" y="5535736"/>
            <a:ext cx="557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মুসলমানরা নামাজ আদায়  করছে।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125" y="5535736"/>
            <a:ext cx="529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ধর্মের লোকজন পূজা করছে।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4109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1846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সংস্কৃতি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31" y="2021930"/>
            <a:ext cx="6381761" cy="424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3" y="3066756"/>
            <a:ext cx="11226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কি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অর্থনৈতিক কর্মকাণ্ড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অর্থনৈতিক জীবন ভিত্ত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সংস্কৃতি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476" y="858122"/>
            <a:ext cx="4698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562" y="2339811"/>
            <a:ext cx="7685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4494725" y="1247765"/>
            <a:ext cx="3090295" cy="17242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92" y="1247765"/>
            <a:ext cx="3090295" cy="1730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455161" y="1247765"/>
            <a:ext cx="3161893" cy="17305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6"/>
          <p:cNvSpPr txBox="1"/>
          <p:nvPr/>
        </p:nvSpPr>
        <p:spPr>
          <a:xfrm>
            <a:off x="14151" y="253472"/>
            <a:ext cx="1217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কী দেখছ?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" y="3984174"/>
            <a:ext cx="3163539" cy="1776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875" y="5799909"/>
            <a:ext cx="338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 ধর্মিয় উৎসব পালন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75" y="3188865"/>
            <a:ext cx="338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 দান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8157" y="3119642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 চিকিৎসা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7873" y="3116988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কৃষিকাজ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3254" y="4074785"/>
            <a:ext cx="614923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মানুষ যে আচরণ করে-যা সৃষ্টি করে বা যে ভূমিকা রাখে তার একত্রিত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23" y="1093495"/>
            <a:ext cx="2971800" cy="15430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54" y="4616904"/>
            <a:ext cx="2992483" cy="17027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37" y="2778641"/>
            <a:ext cx="2971800" cy="16716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" y="4955912"/>
            <a:ext cx="2857500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" y="3215262"/>
            <a:ext cx="2876550" cy="1590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186837" y="2778641"/>
            <a:ext cx="5211575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সংস্কৃতিকে দুইভাগে বিশ্লেষণ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51" y="465771"/>
            <a:ext cx="46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অর্থনৈতিক জীবন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9089" y="465771"/>
            <a:ext cx="343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ও বিনোদন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8"/>
          <a:stretch/>
        </p:blipFill>
        <p:spPr>
          <a:xfrm>
            <a:off x="132921" y="1216582"/>
            <a:ext cx="2874529" cy="1835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" y="1706334"/>
            <a:ext cx="5913666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48" y="1706334"/>
            <a:ext cx="5451787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6"/>
          <p:cNvSpPr txBox="1"/>
          <p:nvPr/>
        </p:nvSpPr>
        <p:spPr>
          <a:xfrm>
            <a:off x="0" y="64536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দেখছ?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97476" y="5126363"/>
            <a:ext cx="517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কৃষি কাজ করে কৃষিজাত পণ্য উৎপণ্য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9716" y="5126363"/>
            <a:ext cx="440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উৎপাদিত পণ্য বিক্রি করে জীবীকা নির্বাহ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499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162</cp:revision>
  <dcterms:created xsi:type="dcterms:W3CDTF">2020-01-09T15:01:46Z</dcterms:created>
  <dcterms:modified xsi:type="dcterms:W3CDTF">2020-01-14T17:04:49Z</dcterms:modified>
</cp:coreProperties>
</file>