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306" r:id="rId2"/>
    <p:sldId id="269" r:id="rId3"/>
    <p:sldId id="277" r:id="rId4"/>
    <p:sldId id="295" r:id="rId5"/>
    <p:sldId id="285" r:id="rId6"/>
    <p:sldId id="276" r:id="rId7"/>
    <p:sldId id="275" r:id="rId8"/>
    <p:sldId id="264" r:id="rId9"/>
    <p:sldId id="296" r:id="rId10"/>
    <p:sldId id="297" r:id="rId11"/>
    <p:sldId id="298" r:id="rId12"/>
    <p:sldId id="299" r:id="rId13"/>
    <p:sldId id="307" r:id="rId14"/>
    <p:sldId id="301" r:id="rId15"/>
    <p:sldId id="300" r:id="rId16"/>
    <p:sldId id="302" r:id="rId17"/>
    <p:sldId id="304" r:id="rId18"/>
    <p:sldId id="303" r:id="rId19"/>
    <p:sldId id="288" r:id="rId20"/>
    <p:sldId id="311" r:id="rId21"/>
    <p:sldId id="290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70" d="100"/>
          <a:sy n="70" d="100"/>
        </p:scale>
        <p:origin x="75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30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87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4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280" y="241496"/>
            <a:ext cx="2324099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8" y="1083330"/>
            <a:ext cx="6507481" cy="566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5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‘Is’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86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307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(হয়)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177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6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7887" y="2828770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0363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	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380" y="3427861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50551" y="4034156"/>
            <a:ext cx="37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6950" y="2267819"/>
            <a:ext cx="127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036958" y="2248635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9098" y="2250471"/>
            <a:ext cx="371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student.</a:t>
            </a:r>
            <a:r>
              <a:rPr lang="en-US" sz="3200" dirty="0" smtClean="0"/>
              <a:t>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‘Are’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7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37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(হ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5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19" y="2840609"/>
            <a:ext cx="13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7100" y="2812701"/>
            <a:ext cx="127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ren’t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528" y="2808242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	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2792" y="3427724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05879" y="4033906"/>
            <a:ext cx="37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427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88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6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6950" y="2267819"/>
            <a:ext cx="145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389525" y="2248686"/>
            <a:ext cx="80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3985" y="2249924"/>
            <a:ext cx="371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student.</a:t>
            </a:r>
            <a:r>
              <a:rPr lang="en-US" sz="3200" dirty="0" smtClean="0"/>
              <a:t>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08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236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235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267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307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(হয়)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2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6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7375" y="2829649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2701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r>
              <a:rPr lang="en-US" sz="3200" dirty="0"/>
              <a:t> </a:t>
            </a:r>
            <a:r>
              <a:rPr lang="en-US" sz="3200" dirty="0" smtClean="0"/>
              <a:t>	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380" y="3427861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50551" y="4034156"/>
            <a:ext cx="37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80029" y="5218550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01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26862"/>
            <a:ext cx="100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6950" y="2267819"/>
            <a:ext cx="103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943871" y="2249333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9098" y="2250471"/>
            <a:ext cx="371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r>
              <a:rPr lang="en-US" sz="3200" dirty="0" smtClean="0"/>
              <a:t>       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161" y="762001"/>
            <a:ext cx="530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another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6943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7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1" y="2576035"/>
            <a:ext cx="6004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Practical Use of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 and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3768" y="380731"/>
            <a:ext cx="444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‘There’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3066" y="3417328"/>
            <a:ext cx="359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66" y="2824996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একটি বল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নেই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066" y="2279461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480" y="3993911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6480" y="4585372"/>
            <a:ext cx="344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6479" y="5240811"/>
            <a:ext cx="344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বল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039" y="2871710"/>
            <a:ext cx="12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17336" y="2859036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8871" y="2856044"/>
            <a:ext cx="351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ball in the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field.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657" y="3413112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33374" y="4022604"/>
            <a:ext cx="364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in the field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09012" y="4677746"/>
            <a:ext cx="436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97454" y="5246921"/>
            <a:ext cx="437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45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40260"/>
            <a:ext cx="14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15849" y="2268115"/>
            <a:ext cx="123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640648" y="2248116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7909" y="2266512"/>
            <a:ext cx="398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ball in the field.</a:t>
            </a: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2410" y="3419248"/>
            <a:ext cx="112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497884" y="4029447"/>
            <a:ext cx="112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22520" y="2234927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4236" y="2826363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4039" y="439822"/>
            <a:ext cx="353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</a:t>
            </a:r>
            <a:r>
              <a:rPr lang="bn-BD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08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কি হচ্ছে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203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হচ্ছে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165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হচ্ছে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249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কি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না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154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2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154" y="2855672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7375" y="2829649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701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 	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5" y="3400475"/>
            <a:ext cx="381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39353" y="4022602"/>
            <a:ext cx="328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80029" y="5218550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8868" y="4656036"/>
            <a:ext cx="122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26862"/>
            <a:ext cx="12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36579" y="2249399"/>
            <a:ext cx="4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871" y="2249333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0136" y="2251293"/>
            <a:ext cx="388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aining.</a:t>
            </a:r>
            <a:r>
              <a:rPr lang="en-US" sz="3200" dirty="0" smtClean="0"/>
              <a:t>   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1162" y="225367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16950" y="2827677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046764" y="3419025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4511" y="4044865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08220" y="6057886"/>
            <a:ext cx="924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 : “It is raining” - it is not Present Simple Tense.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457" y="2484893"/>
            <a:ext cx="7340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directions-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(teacher, doctor, engineer)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(fine / beautiful)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There, It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men, dew / snow)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6142" y="741043"/>
            <a:ext cx="276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2270760"/>
            <a:ext cx="4358639" cy="4358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4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575" y="2027693"/>
            <a:ext cx="6731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 the Present Simple Tense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8941" y="446116"/>
            <a:ext cx="346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1783080"/>
            <a:ext cx="5455920" cy="507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1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5437" y="2652533"/>
            <a:ext cx="695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‘am, is, are, It, There, It’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Present Simple.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8147" y="613756"/>
            <a:ext cx="24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539240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Md. </a:t>
            </a:r>
            <a:r>
              <a:rPr lang="en-US" sz="4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Alimuzzaman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Hazrakati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Ahmadia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01710-551465 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;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01818-826530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zamanenterprise2015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@gmail.com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322948"/>
            <a:ext cx="2266665" cy="22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9099" y="307505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232" y="2935472"/>
            <a:ext cx="7495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up our class at a glance and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There, It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Present Simple Tense.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667" y="824886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584960"/>
            <a:ext cx="4526280" cy="4514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sx="1000" sy="1000" rotWithShape="0">
              <a:srgbClr val="FFFF00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0040" y="3139441"/>
            <a:ext cx="6019800" cy="166393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learn and expert in </a:t>
            </a:r>
            <a:r>
              <a:rPr lang="en-US" sz="14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‘am, is, are, </a:t>
            </a:r>
            <a:r>
              <a:rPr lang="en-US" sz="1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It </a:t>
            </a:r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4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There, It’ </a:t>
            </a:r>
          </a:p>
          <a:p>
            <a:pPr algn="ctr"/>
            <a:r>
              <a:rPr lang="en-US" sz="144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with Present Simple.</a:t>
            </a:r>
          </a:p>
          <a:p>
            <a:pPr algn="ctr"/>
            <a:r>
              <a:rPr lang="en-US" sz="14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893" y="365584"/>
            <a:ext cx="3531871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9753" y="4166186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977" y="2257421"/>
            <a:ext cx="925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A.  Tense - Present Simple-2 (</a:t>
            </a:r>
            <a:r>
              <a:rPr lang="en-US" sz="5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Part-B)</a:t>
            </a:r>
            <a:endParaRPr lang="en-US" sz="5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089564"/>
            <a:ext cx="10637520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know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‘am, is, are’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the face of main verbs.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now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as a pronoun.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Introductory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‘It and There’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 them very easily.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228600"/>
            <a:ext cx="11932920" cy="6385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805" y="3773656"/>
            <a:ext cx="5784275" cy="239854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6.2-A (Part-B)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2nd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January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6253" y="1567355"/>
            <a:ext cx="3590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‘am, is,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are’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and There  </a:t>
            </a:r>
            <a:endParaRPr lang="en-US" sz="36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with Present Simple</a:t>
            </a:r>
            <a:endParaRPr lang="en-US" sz="3600" b="1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84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10584"/>
              </p:ext>
            </p:extLst>
          </p:nvPr>
        </p:nvGraphicFramePr>
        <p:xfrm>
          <a:off x="3960813" y="3182938"/>
          <a:ext cx="4270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4269960" imgH="488520" progId="Package">
                  <p:embed/>
                </p:oleObj>
              </mc:Choice>
              <mc:Fallback>
                <p:oleObj name="Packager Shell Object" showAsIcon="1" r:id="rId3" imgW="42699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0813" y="3182938"/>
                        <a:ext cx="42703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‘Am’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86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(হই)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নই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(হই)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নই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23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হয়)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5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9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732" y="2828770"/>
            <a:ext cx="154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not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534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7133" y="3426743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1619" y="4019235"/>
            <a:ext cx="318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bn-I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87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903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6" y="2295726"/>
            <a:ext cx="9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821716" y="2310236"/>
            <a:ext cx="9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1689" y="2311782"/>
            <a:ext cx="376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student.</a:t>
            </a:r>
            <a:r>
              <a:rPr lang="en-US" sz="3200" dirty="0"/>
              <a:t>	</a:t>
            </a:r>
            <a:r>
              <a:rPr lang="en-US" sz="3200" dirty="0" smtClean="0"/>
              <a:t>	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3027" y="4047103"/>
            <a:ext cx="4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640919" y="4044783"/>
            <a:ext cx="82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11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1586</TotalTime>
  <Words>833</Words>
  <Application>Microsoft Office PowerPoint</Application>
  <PresentationFormat>Widescreen</PresentationFormat>
  <Paragraphs>235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Monotype Corsiva</vt:lpstr>
      <vt:lpstr>NikoshBAN</vt:lpstr>
      <vt:lpstr>Times New Roman</vt:lpstr>
      <vt:lpstr>Trebuchet MS</vt:lpstr>
      <vt:lpstr>Wingdings 2</vt:lpstr>
      <vt:lpstr>Wingdings 3</vt:lpstr>
      <vt:lpstr>Facet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zamanenterprise2015@gmail.com</cp:lastModifiedBy>
  <cp:revision>459</cp:revision>
  <dcterms:created xsi:type="dcterms:W3CDTF">2019-09-03T04:51:57Z</dcterms:created>
  <dcterms:modified xsi:type="dcterms:W3CDTF">2020-01-13T12:21:24Z</dcterms:modified>
</cp:coreProperties>
</file>