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03E2-415B-435D-8A0C-1836AF327062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D2CCD-B365-49E9-A574-AD336946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D2CCD-B365-49E9-A574-AD336946F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4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5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2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4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0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1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3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7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27C8-92BB-40DE-B137-F349B44432B8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FC22-0F48-4A9D-9DBF-9E37A6FC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6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E5426-160E-4B48-B637-185BAEDE5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1832" y="4955040"/>
            <a:ext cx="1095199" cy="847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34369-7DE2-438E-BDFC-111AD88AE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0001" y="1101403"/>
            <a:ext cx="1095199" cy="847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98C10E-FCFE-4EB2-8E90-86A3BB2EA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3917" y="3820544"/>
            <a:ext cx="1095199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CEB700-E289-477A-9A3D-CE9981220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6994" y="5664196"/>
            <a:ext cx="1095199" cy="84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B603C-146B-4DE6-A1E3-76DEE2CD7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725" y="3133993"/>
            <a:ext cx="1095199" cy="84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0A9C8-97B7-4F61-8FAC-A3D38F195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0701" y="38655"/>
            <a:ext cx="1095199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1AC788-DD58-4567-8F34-5AFB20694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04" y="1957290"/>
            <a:ext cx="1095199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143F1E-EB0B-463A-B672-BD3F4A002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982" y="4742721"/>
            <a:ext cx="1095199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E10A97-EB24-4604-9079-0D9ECEAEC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0478" y="544318"/>
            <a:ext cx="1095199" cy="847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9FFE7-90D8-4111-8C9F-0F21338D6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987" y="253678"/>
            <a:ext cx="1095199" cy="847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9FE80B-FACC-40F1-BD57-C736DBB73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7031" y="1949128"/>
            <a:ext cx="1095199" cy="847725"/>
          </a:xfrm>
          <a:prstGeom prst="rect">
            <a:avLst/>
          </a:prstGeom>
        </p:spPr>
      </p:pic>
      <p:pic>
        <p:nvPicPr>
          <p:cNvPr id="14" name="Picture 24" descr="Best animation Good Morning Greetings free 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8011" y="-75346"/>
            <a:ext cx="5191697" cy="602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78548" y="5013614"/>
            <a:ext cx="8834903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Welcome to  all</a:t>
            </a:r>
          </a:p>
        </p:txBody>
      </p:sp>
    </p:spTree>
    <p:extLst>
      <p:ext uri="{BB962C8B-B14F-4D97-AF65-F5344CB8AC3E}">
        <p14:creationId xmlns:p14="http://schemas.microsoft.com/office/powerpoint/2010/main" val="40632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10" y="661957"/>
            <a:ext cx="1973580" cy="147828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11" y="681750"/>
            <a:ext cx="1973580" cy="147828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" y="681750"/>
            <a:ext cx="1973580" cy="147828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10" y="661957"/>
            <a:ext cx="1973580" cy="147828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39491" y="2855716"/>
            <a:ext cx="2286000" cy="186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799" y="5180380"/>
            <a:ext cx="10736580" cy="1015663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How many balls are there ?</a:t>
            </a:r>
            <a:endParaRPr lang="en-US" sz="6000" b="1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A51BE9-4A6D-47BA-B7F1-DEE35C4C4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10" y="661957"/>
            <a:ext cx="1973580" cy="147828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32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7" y="190564"/>
            <a:ext cx="2667000" cy="194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93" y="2515893"/>
            <a:ext cx="2609452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5" y="2515893"/>
            <a:ext cx="2609452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00" y="158609"/>
            <a:ext cx="2667000" cy="194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7" y="190564"/>
            <a:ext cx="2667000" cy="1947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6634" y="1206552"/>
            <a:ext cx="2647335" cy="18620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315" y="5336104"/>
            <a:ext cx="11771306" cy="1015663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>
                <a:ln w="11430"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How many hens are there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798549-9242-4B7C-980F-AD65B5B4E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7" y="2515893"/>
            <a:ext cx="2667000" cy="19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B0F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85964" y="2160514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21486" y="2147843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2511" y="2195345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9360132" y="2195345"/>
            <a:ext cx="197303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7039107" y="2172389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943590" y="253289"/>
            <a:ext cx="9144000" cy="13716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Loud reading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4054074" y="4335461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688310" y="3988676"/>
            <a:ext cx="2489723" cy="2490952"/>
          </a:xfrm>
          <a:prstGeom prst="donut">
            <a:avLst>
              <a:gd name="adj" fmla="val 3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animBg="1"/>
      <p:bldP spid="10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F34361-9405-42DF-8B19-7A9F389C1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06"/>
            <a:ext cx="12192000" cy="4635588"/>
          </a:xfrm>
          <a:prstGeom prst="rect">
            <a:avLst/>
          </a:prstGeom>
        </p:spPr>
      </p:pic>
      <p:sp>
        <p:nvSpPr>
          <p:cNvPr id="3" name="Down Arrow Callout 8">
            <a:extLst>
              <a:ext uri="{FF2B5EF4-FFF2-40B4-BE49-F238E27FC236}">
                <a16:creationId xmlns:a16="http://schemas.microsoft.com/office/drawing/2014/main" id="{8B845F80-73CD-4A18-AD1D-18454CE0F333}"/>
              </a:ext>
            </a:extLst>
          </p:cNvPr>
          <p:cNvSpPr/>
          <p:nvPr/>
        </p:nvSpPr>
        <p:spPr>
          <a:xfrm>
            <a:off x="1200263" y="0"/>
            <a:ext cx="9144000" cy="1363579"/>
          </a:xfrm>
          <a:prstGeom prst="downArrowCallout">
            <a:avLst>
              <a:gd name="adj1" fmla="val 27353"/>
              <a:gd name="adj2" fmla="val 23824"/>
              <a:gd name="adj3" fmla="val 21491"/>
              <a:gd name="adj4" fmla="val 76673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Loud reading</a:t>
            </a:r>
          </a:p>
        </p:txBody>
      </p:sp>
    </p:spTree>
    <p:extLst>
      <p:ext uri="{BB962C8B-B14F-4D97-AF65-F5344CB8AC3E}">
        <p14:creationId xmlns:p14="http://schemas.microsoft.com/office/powerpoint/2010/main" val="265492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9132" y="899133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44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9369" y="546946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sz="44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2507" y="2009682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44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5472" y="318673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44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766403" y="38637"/>
            <a:ext cx="9144000" cy="122527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Maching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(Pictures with numbers)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3634" y="4907667"/>
            <a:ext cx="2746245" cy="723840"/>
            <a:chOff x="283634" y="4907667"/>
            <a:chExt cx="2746245" cy="723840"/>
          </a:xfrm>
        </p:grpSpPr>
        <p:pic>
          <p:nvPicPr>
            <p:cNvPr id="15" name="Picture 14" descr="gydrx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423" y="4907667"/>
              <a:ext cx="483230" cy="723839"/>
            </a:xfrm>
            <a:prstGeom prst="rect">
              <a:avLst/>
            </a:prstGeom>
          </p:spPr>
        </p:pic>
        <p:pic>
          <p:nvPicPr>
            <p:cNvPr id="16" name="Picture 15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3467" y="4907667"/>
              <a:ext cx="503476" cy="723839"/>
            </a:xfrm>
            <a:prstGeom prst="rect">
              <a:avLst/>
            </a:prstGeom>
          </p:spPr>
        </p:pic>
        <p:pic>
          <p:nvPicPr>
            <p:cNvPr id="19" name="Picture 18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1761" y="4907667"/>
              <a:ext cx="503476" cy="723839"/>
            </a:xfrm>
            <a:prstGeom prst="rect">
              <a:avLst/>
            </a:prstGeom>
          </p:spPr>
        </p:pic>
        <p:pic>
          <p:nvPicPr>
            <p:cNvPr id="20" name="Picture 19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403" y="4907667"/>
              <a:ext cx="503476" cy="723839"/>
            </a:xfrm>
            <a:prstGeom prst="rect">
              <a:avLst/>
            </a:prstGeom>
          </p:spPr>
        </p:pic>
        <p:pic>
          <p:nvPicPr>
            <p:cNvPr id="21" name="Picture 20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34" y="4907668"/>
              <a:ext cx="503476" cy="723839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202100" y="986694"/>
            <a:ext cx="3815096" cy="1143001"/>
            <a:chOff x="202100" y="986694"/>
            <a:chExt cx="3815096" cy="1143001"/>
          </a:xfrm>
        </p:grpSpPr>
        <p:pic>
          <p:nvPicPr>
            <p:cNvPr id="25" name="Picture 24" descr="dfbgf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96636">
              <a:off x="1368999" y="1309549"/>
              <a:ext cx="1143000" cy="4972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dfbgf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72980">
              <a:off x="829150" y="1250860"/>
              <a:ext cx="1128607" cy="5036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dfbgf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4882">
              <a:off x="202100" y="1283847"/>
              <a:ext cx="1128607" cy="5036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dfbgf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96636">
              <a:off x="3197050" y="1309548"/>
              <a:ext cx="1143000" cy="4972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dfbgf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72980">
              <a:off x="2594289" y="1250860"/>
              <a:ext cx="1128607" cy="5036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dfbgf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4882">
              <a:off x="1973409" y="1283848"/>
              <a:ext cx="1128607" cy="50363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2" name="Group 61"/>
          <p:cNvGrpSpPr/>
          <p:nvPr/>
        </p:nvGrpSpPr>
        <p:grpSpPr>
          <a:xfrm>
            <a:off x="136705" y="2289397"/>
            <a:ext cx="3302774" cy="953885"/>
            <a:chOff x="136705" y="2289397"/>
            <a:chExt cx="3302774" cy="953885"/>
          </a:xfrm>
        </p:grpSpPr>
        <p:pic>
          <p:nvPicPr>
            <p:cNvPr id="34" name="Picture 33" descr="terg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36705" y="2289397"/>
              <a:ext cx="1066800" cy="953885"/>
            </a:xfrm>
            <a:prstGeom prst="rect">
              <a:avLst/>
            </a:prstGeom>
          </p:spPr>
        </p:pic>
        <p:pic>
          <p:nvPicPr>
            <p:cNvPr id="35" name="Picture 34" descr="terg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843253" y="2289397"/>
              <a:ext cx="1066800" cy="953885"/>
            </a:xfrm>
            <a:prstGeom prst="rect">
              <a:avLst/>
            </a:prstGeom>
          </p:spPr>
        </p:pic>
        <p:pic>
          <p:nvPicPr>
            <p:cNvPr id="36" name="Picture 35" descr="terg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583181" y="2289397"/>
              <a:ext cx="1066800" cy="953885"/>
            </a:xfrm>
            <a:prstGeom prst="rect">
              <a:avLst/>
            </a:prstGeom>
          </p:spPr>
        </p:pic>
        <p:pic>
          <p:nvPicPr>
            <p:cNvPr id="37" name="Picture 36" descr="terg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2372679" y="2289397"/>
              <a:ext cx="1066800" cy="953885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81972" y="5515913"/>
            <a:ext cx="2530383" cy="1223962"/>
            <a:chOff x="181972" y="5515913"/>
            <a:chExt cx="2530383" cy="1223962"/>
          </a:xfrm>
        </p:grpSpPr>
        <p:pic>
          <p:nvPicPr>
            <p:cNvPr id="42" name="Picture 41" descr="cfbhnh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1972" y="5515913"/>
              <a:ext cx="806044" cy="1223962"/>
            </a:xfrm>
            <a:prstGeom prst="rect">
              <a:avLst/>
            </a:prstGeom>
          </p:spPr>
        </p:pic>
        <p:pic>
          <p:nvPicPr>
            <p:cNvPr id="43" name="Picture 42" descr="cfbhnh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3151" y="5515913"/>
              <a:ext cx="806044" cy="1223962"/>
            </a:xfrm>
            <a:prstGeom prst="rect">
              <a:avLst/>
            </a:prstGeom>
          </p:spPr>
        </p:pic>
        <p:pic>
          <p:nvPicPr>
            <p:cNvPr id="44" name="Picture 43" descr="cfbhnh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6311" y="5515913"/>
              <a:ext cx="806044" cy="12239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13123" y="3516721"/>
            <a:ext cx="1207426" cy="1289257"/>
            <a:chOff x="313123" y="3516721"/>
            <a:chExt cx="1207426" cy="1289257"/>
          </a:xfrm>
        </p:grpSpPr>
        <p:pic>
          <p:nvPicPr>
            <p:cNvPr id="49" name="Picture 48" descr="xxcv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-53579" y="3883423"/>
              <a:ext cx="1289257" cy="555854"/>
            </a:xfrm>
            <a:prstGeom prst="rect">
              <a:avLst/>
            </a:prstGeom>
          </p:spPr>
        </p:pic>
        <p:pic>
          <p:nvPicPr>
            <p:cNvPr id="50" name="Picture 49" descr="xxcv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597993" y="3883423"/>
              <a:ext cx="1289257" cy="555854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9899257" y="444397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44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cxnSp>
        <p:nvCxnSpPr>
          <p:cNvPr id="81" name="Straight Arrow Connector 80"/>
          <p:cNvCxnSpPr>
            <a:endCxn id="4" idx="1"/>
          </p:cNvCxnSpPr>
          <p:nvPr/>
        </p:nvCxnSpPr>
        <p:spPr>
          <a:xfrm>
            <a:off x="3793738" y="1929487"/>
            <a:ext cx="6155631" cy="4324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" idx="1"/>
          </p:cNvCxnSpPr>
          <p:nvPr/>
        </p:nvCxnSpPr>
        <p:spPr>
          <a:xfrm>
            <a:off x="3270724" y="2745263"/>
            <a:ext cx="6604748" cy="12262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0" idx="2"/>
            <a:endCxn id="3" idx="1"/>
          </p:cNvCxnSpPr>
          <p:nvPr/>
        </p:nvCxnSpPr>
        <p:spPr>
          <a:xfrm flipV="1">
            <a:off x="1519756" y="1683963"/>
            <a:ext cx="8429376" cy="2456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5" idx="1"/>
          </p:cNvCxnSpPr>
          <p:nvPr/>
        </p:nvCxnSpPr>
        <p:spPr>
          <a:xfrm flipV="1">
            <a:off x="2849496" y="2794512"/>
            <a:ext cx="7083011" cy="34381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60" idx="1"/>
          </p:cNvCxnSpPr>
          <p:nvPr/>
        </p:nvCxnSpPr>
        <p:spPr>
          <a:xfrm flipV="1">
            <a:off x="3121064" y="5228805"/>
            <a:ext cx="6778193" cy="211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7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8B99E1A-BC9C-4147-A82D-4A10C5AD110D}"/>
              </a:ext>
            </a:extLst>
          </p:cNvPr>
          <p:cNvGrpSpPr/>
          <p:nvPr/>
        </p:nvGrpSpPr>
        <p:grpSpPr>
          <a:xfrm>
            <a:off x="0" y="834189"/>
            <a:ext cx="9320464" cy="5978182"/>
            <a:chOff x="0" y="446745"/>
            <a:chExt cx="9144000" cy="6438314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810161"/>
              <a:ext cx="9144000" cy="838200"/>
              <a:chOff x="0" y="838200"/>
              <a:chExt cx="9144000" cy="915988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0" y="10668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0" y="15240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0" y="8382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0" y="17526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0" y="2029361"/>
              <a:ext cx="9144000" cy="838200"/>
              <a:chOff x="0" y="838200"/>
              <a:chExt cx="9144000" cy="915988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0" y="10668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15240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8382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0" y="17526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0" y="4696361"/>
              <a:ext cx="9144000" cy="838200"/>
              <a:chOff x="0" y="838200"/>
              <a:chExt cx="9144000" cy="91598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0" y="10668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0" y="15240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0" y="8382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0" y="17526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0" y="6067961"/>
              <a:ext cx="9144000" cy="762000"/>
              <a:chOff x="0" y="838200"/>
              <a:chExt cx="9144000" cy="91598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0" y="10668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5240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0" y="8382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7526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0" y="3324761"/>
              <a:ext cx="9144000" cy="839788"/>
              <a:chOff x="0" y="838200"/>
              <a:chExt cx="9144000" cy="9159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0" y="10668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0" y="1524000"/>
                <a:ext cx="9144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0" y="8382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0" y="1752600"/>
                <a:ext cx="9144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 rot="16200000" flipH="1">
              <a:off x="-2171701" y="3820060"/>
              <a:ext cx="60198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875506" y="3819267"/>
              <a:ext cx="6019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648494" y="3819267"/>
              <a:ext cx="6019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096294" y="3819267"/>
              <a:ext cx="6019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544094" y="3819267"/>
              <a:ext cx="6019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915694" y="3819267"/>
              <a:ext cx="6019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066800" y="446745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2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66800" y="1654318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3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6800" y="2961345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4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9445" y="4241537"/>
              <a:ext cx="987190" cy="1425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5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2279" y="564484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/>
                <a:t>6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45964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>
                  <a:ln>
                    <a:solidFill>
                      <a:schemeClr val="tx1"/>
                    </a:solidFill>
                    <a:prstDash val="sysDash"/>
                  </a:ln>
                  <a:noFill/>
                </a:rPr>
                <a:t>2</a:t>
              </a:r>
              <a:endParaRPr lang="en-US" sz="1400" dirty="0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62200" y="1681282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>
                  <a:ln>
                    <a:solidFill>
                      <a:schemeClr val="tx1"/>
                    </a:solidFill>
                    <a:prstDash val="sysDash"/>
                  </a:ln>
                  <a:noFill/>
                </a:rPr>
                <a:t>3</a:t>
              </a:r>
              <a:endParaRPr lang="en-US" sz="1400" dirty="0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6556" y="2953982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>
                  <a:ln>
                    <a:solidFill>
                      <a:schemeClr val="tx1"/>
                    </a:solidFill>
                    <a:prstDash val="sysDash"/>
                  </a:ln>
                  <a:noFill/>
                </a:rPr>
                <a:t>4</a:t>
              </a:r>
              <a:endParaRPr lang="en-US" sz="1400" dirty="0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39195" y="4241537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>
                  <a:ln>
                    <a:solidFill>
                      <a:schemeClr val="tx1"/>
                    </a:solidFill>
                    <a:prstDash val="sysDash"/>
                  </a:ln>
                  <a:noFill/>
                </a:rPr>
                <a:t>5</a:t>
              </a:r>
              <a:endParaRPr lang="en-US" sz="1400" dirty="0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77440" y="5684730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>
                  <a:ln>
                    <a:solidFill>
                      <a:schemeClr val="tx1"/>
                    </a:solidFill>
                    <a:prstDash val="sysDash"/>
                  </a:ln>
                  <a:noFill/>
                </a:rPr>
                <a:t>6</a:t>
              </a:r>
              <a:endParaRPr lang="en-US" sz="1200" dirty="0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</p:grpSp>
      <p:sp>
        <p:nvSpPr>
          <p:cNvPr id="43" name="Down Arrow Callout 42"/>
          <p:cNvSpPr/>
          <p:nvPr/>
        </p:nvSpPr>
        <p:spPr>
          <a:xfrm>
            <a:off x="684950" y="-51143"/>
            <a:ext cx="9320464" cy="1160533"/>
          </a:xfrm>
          <a:prstGeom prst="downArrowCallout">
            <a:avLst>
              <a:gd name="adj1" fmla="val 38923"/>
              <a:gd name="adj2" fmla="val 33702"/>
              <a:gd name="adj3" fmla="val 25000"/>
              <a:gd name="adj4" fmla="val 649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on your text book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7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563" y="2867526"/>
            <a:ext cx="12111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1910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0505" y="43053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0505" y="1621676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the number missing?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0" y="21476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play a game.</a:t>
            </a:r>
          </a:p>
        </p:txBody>
      </p:sp>
    </p:spTree>
    <p:extLst>
      <p:ext uri="{BB962C8B-B14F-4D97-AF65-F5344CB8AC3E}">
        <p14:creationId xmlns:p14="http://schemas.microsoft.com/office/powerpoint/2010/main" val="6626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55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repeatCount="3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55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5" presetClass="entr" presetSubtype="0" repeatCount="300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55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3" grpId="0"/>
      <p:bldP spid="3" grpId="1"/>
      <p:bldP spid="3" grpId="2"/>
      <p:bldP spid="3" grpId="3"/>
      <p:bldP spid="3" grpId="4"/>
      <p:bldP spid="3" grpId="5"/>
      <p:bldP spid="4" grpId="0"/>
      <p:bldP spid="4" grpId="1"/>
      <p:bldP spid="4" grpId="2"/>
      <p:bldP spid="4" grpId="3"/>
      <p:bldP spid="4" grpId="4"/>
      <p:bldP spid="4" grpId="5"/>
      <p:bldP spid="5" grpId="0"/>
      <p:bldP spid="5" grpId="1"/>
      <p:bldP spid="5" grpId="2"/>
      <p:bldP spid="5" grpId="3"/>
      <p:bldP spid="5" grpId="4"/>
      <p:bldP spid="5" grpId="5"/>
      <p:bldP spid="6" grpId="0"/>
      <p:bldP spid="6" grpId="1"/>
      <p:bldP spid="6" grpId="2"/>
      <p:bldP spid="6" grpId="3"/>
      <p:bldP spid="6" grpId="4"/>
      <p:bldP spid="6" grpId="5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30442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Point and say.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87588"/>
              </p:ext>
            </p:extLst>
          </p:nvPr>
        </p:nvGraphicFramePr>
        <p:xfrm>
          <a:off x="930442" y="1985210"/>
          <a:ext cx="8935452" cy="46185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297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9261">
                <a:tc>
                  <a:txBody>
                    <a:bodyPr/>
                    <a:lstStyle/>
                    <a:p>
                      <a:r>
                        <a:rPr lang="en-US" sz="12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bn-BD" sz="125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bn-BD" sz="12500" b="1" dirty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2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US" sz="12500" b="1" dirty="0">
                          <a:solidFill>
                            <a:srgbClr val="00B05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61">
                <a:tc>
                  <a:txBody>
                    <a:bodyPr/>
                    <a:lstStyle/>
                    <a:p>
                      <a:r>
                        <a:rPr lang="en-US" sz="12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bn-BD" sz="12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sz="12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bn-BD" sz="125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5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5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3187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7694" y="102522"/>
            <a:ext cx="83225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count , trace and write.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34E750-BE32-4810-8514-0C141DC661AD}"/>
              </a:ext>
            </a:extLst>
          </p:cNvPr>
          <p:cNvGrpSpPr/>
          <p:nvPr/>
        </p:nvGrpSpPr>
        <p:grpSpPr>
          <a:xfrm>
            <a:off x="-23865" y="1482562"/>
            <a:ext cx="2359468" cy="2117864"/>
            <a:chOff x="419099" y="1498600"/>
            <a:chExt cx="2566845" cy="21627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1498600"/>
              <a:ext cx="1008497" cy="1117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799" y="1498600"/>
              <a:ext cx="1008497" cy="1117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447" y="1498600"/>
              <a:ext cx="1008497" cy="1117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923" y="2522140"/>
              <a:ext cx="1008497" cy="1117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75" y="2543770"/>
              <a:ext cx="1008497" cy="1117600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2181593" y="2397441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73" y="1473569"/>
            <a:ext cx="1854200" cy="169029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04910" y="1717326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130109" y="1987718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F0384-BAE9-4827-BCDC-7E51237FCA66}"/>
              </a:ext>
            </a:extLst>
          </p:cNvPr>
          <p:cNvGrpSpPr/>
          <p:nvPr/>
        </p:nvGrpSpPr>
        <p:grpSpPr>
          <a:xfrm>
            <a:off x="3747513" y="1363553"/>
            <a:ext cx="2389973" cy="1958180"/>
            <a:chOff x="4353706" y="1622425"/>
            <a:chExt cx="2389973" cy="19581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706" y="1622425"/>
              <a:ext cx="1129170" cy="9346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909" y="1656755"/>
              <a:ext cx="1129170" cy="9346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509" y="2645965"/>
              <a:ext cx="1129170" cy="9346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706" y="2645965"/>
              <a:ext cx="1129170" cy="93464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A31D5E-C978-483F-8558-5970CB941129}"/>
              </a:ext>
            </a:extLst>
          </p:cNvPr>
          <p:cNvGrpSpPr/>
          <p:nvPr/>
        </p:nvGrpSpPr>
        <p:grpSpPr>
          <a:xfrm>
            <a:off x="21388" y="4219236"/>
            <a:ext cx="2774389" cy="1701800"/>
            <a:chOff x="536277" y="4076700"/>
            <a:chExt cx="2774389" cy="17018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77" y="4076700"/>
              <a:ext cx="1486492" cy="1701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174" y="4076700"/>
              <a:ext cx="1486492" cy="170180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2958275" y="4810343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496019" y="4855526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061651-2E46-43EC-8269-63C3A608CA91}"/>
              </a:ext>
            </a:extLst>
          </p:cNvPr>
          <p:cNvGrpSpPr/>
          <p:nvPr/>
        </p:nvGrpSpPr>
        <p:grpSpPr>
          <a:xfrm>
            <a:off x="4118122" y="4374043"/>
            <a:ext cx="3377897" cy="1701800"/>
            <a:chOff x="5667703" y="3902869"/>
            <a:chExt cx="4259067" cy="207486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03" y="3902869"/>
              <a:ext cx="1851025" cy="204946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506" y="3915569"/>
              <a:ext cx="1851025" cy="204946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745" y="3928269"/>
              <a:ext cx="1851025" cy="20494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68600" y="3616464"/>
            <a:ext cx="135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eggs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8852" y="3511350"/>
            <a:ext cx="1326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9456" y="2965095"/>
            <a:ext cx="119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2202" y="6046032"/>
            <a:ext cx="135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dogs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3297" y="6065426"/>
            <a:ext cx="1224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9960" y="2475896"/>
            <a:ext cx="894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61582" y="1764523"/>
            <a:ext cx="894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82837" y="2123234"/>
            <a:ext cx="894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19612" y="4927599"/>
            <a:ext cx="894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40350" y="4972782"/>
            <a:ext cx="894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2F0A87B-356B-4C90-B27C-F9FA6BD42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4787" y="4380924"/>
            <a:ext cx="2215028" cy="156510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BD5FD1F-75FA-4D6E-B647-00FA7188BA0D}"/>
              </a:ext>
            </a:extLst>
          </p:cNvPr>
          <p:cNvSpPr txBox="1"/>
          <p:nvPr/>
        </p:nvSpPr>
        <p:spPr>
          <a:xfrm>
            <a:off x="9408219" y="5758596"/>
            <a:ext cx="1468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bags</a:t>
            </a:r>
          </a:p>
        </p:txBody>
      </p: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B7FF4376-D6DC-4AF5-97E7-36B6D1388545}"/>
              </a:ext>
            </a:extLst>
          </p:cNvPr>
          <p:cNvSpPr/>
          <p:nvPr/>
        </p:nvSpPr>
        <p:spPr>
          <a:xfrm>
            <a:off x="11057451" y="4909268"/>
            <a:ext cx="948321" cy="110929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918B0E-BB20-49A1-81E3-9A82185DE86A}"/>
              </a:ext>
            </a:extLst>
          </p:cNvPr>
          <p:cNvSpPr txBox="1"/>
          <p:nvPr/>
        </p:nvSpPr>
        <p:spPr>
          <a:xfrm>
            <a:off x="11295596" y="5092463"/>
            <a:ext cx="79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233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5" grpId="0" animBg="1"/>
      <p:bldP spid="18" grpId="0" animBg="1"/>
      <p:bldP spid="19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9" grpId="0"/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F6C364-13E3-41AF-B539-92C68DFF41D9}"/>
              </a:ext>
            </a:extLst>
          </p:cNvPr>
          <p:cNvSpPr txBox="1"/>
          <p:nvPr/>
        </p:nvSpPr>
        <p:spPr>
          <a:xfrm>
            <a:off x="1716504" y="0"/>
            <a:ext cx="10812379" cy="452431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9600" dirty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sz="9600" dirty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YOU EVERYBODY</a:t>
            </a:r>
          </a:p>
          <a:p>
            <a:endParaRPr lang="en-US" sz="9600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BF20EC0-E511-4DC7-AD4D-4C88DAAB7445}"/>
              </a:ext>
            </a:extLst>
          </p:cNvPr>
          <p:cNvSpPr/>
          <p:nvPr/>
        </p:nvSpPr>
        <p:spPr>
          <a:xfrm rot="19970618">
            <a:off x="8505972" y="4251159"/>
            <a:ext cx="3352800" cy="2269958"/>
          </a:xfrm>
          <a:prstGeom prst="smileyFac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680137" y="-166919"/>
            <a:ext cx="6834905" cy="2207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Teacher’s   introducing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30952" y="2358815"/>
            <a:ext cx="10078731" cy="3651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0952" y="2470484"/>
            <a:ext cx="100787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</a:rPr>
              <a:t>  </a:t>
            </a:r>
            <a:r>
              <a:rPr lang="en-US" sz="4800" dirty="0" err="1">
                <a:solidFill>
                  <a:srgbClr val="00B050"/>
                </a:solidFill>
              </a:rPr>
              <a:t>Md.Shanti</a:t>
            </a:r>
            <a:r>
              <a:rPr lang="en-US" sz="4800" dirty="0">
                <a:solidFill>
                  <a:srgbClr val="00B050"/>
                </a:solidFill>
              </a:rPr>
              <a:t> Mia</a:t>
            </a:r>
            <a:endParaRPr lang="en-US" sz="4800" dirty="0"/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( Assistant Teacher</a:t>
            </a:r>
            <a:r>
              <a:rPr lang="en-US" sz="3200" dirty="0"/>
              <a:t>)</a:t>
            </a:r>
          </a:p>
          <a:p>
            <a:pPr algn="ctr"/>
            <a:r>
              <a:rPr lang="en-US" sz="4800" dirty="0" err="1">
                <a:solidFill>
                  <a:schemeClr val="bg2">
                    <a:lumMod val="10000"/>
                  </a:schemeClr>
                </a:solidFill>
              </a:rPr>
              <a:t>Nabogram-Gangadharpur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 Government primary school.</a:t>
            </a:r>
          </a:p>
          <a:p>
            <a:pPr algn="ctr"/>
            <a:r>
              <a:rPr lang="en-US" sz="4800" dirty="0" err="1">
                <a:solidFill>
                  <a:schemeClr val="bg2">
                    <a:lumMod val="10000"/>
                  </a:schemeClr>
                </a:solidFill>
              </a:rPr>
              <a:t>Jhikargacha,Jashore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893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332" y="2885090"/>
            <a:ext cx="115989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</a:rPr>
              <a:t>Class: One               </a:t>
            </a:r>
            <a:r>
              <a:rPr lang="en-US" sz="6600" dirty="0" err="1">
                <a:solidFill>
                  <a:srgbClr val="002060"/>
                </a:solidFill>
              </a:rPr>
              <a:t>Lesson:Unit</a:t>
            </a:r>
            <a:r>
              <a:rPr lang="en-US" sz="6600" dirty="0">
                <a:solidFill>
                  <a:srgbClr val="002060"/>
                </a:solidFill>
              </a:rPr>
              <a:t> 15</a:t>
            </a:r>
          </a:p>
          <a:p>
            <a:r>
              <a:rPr lang="en-US" sz="6600" dirty="0" err="1">
                <a:solidFill>
                  <a:srgbClr val="002060"/>
                </a:solidFill>
              </a:rPr>
              <a:t>Sub:English</a:t>
            </a:r>
            <a:r>
              <a:rPr lang="en-US" sz="6600" dirty="0">
                <a:solidFill>
                  <a:srgbClr val="002060"/>
                </a:solidFill>
              </a:rPr>
              <a:t>             </a:t>
            </a:r>
            <a:r>
              <a:rPr lang="en-US" sz="6600" dirty="0" err="1">
                <a:solidFill>
                  <a:srgbClr val="002060"/>
                </a:solidFill>
              </a:rPr>
              <a:t>Topic:Number</a:t>
            </a:r>
            <a:r>
              <a:rPr lang="en-US" sz="6600" dirty="0">
                <a:solidFill>
                  <a:srgbClr val="002060"/>
                </a:solidFill>
              </a:rPr>
              <a:t>  </a:t>
            </a:r>
          </a:p>
          <a:p>
            <a:r>
              <a:rPr lang="en-US" sz="6600" dirty="0">
                <a:solidFill>
                  <a:srgbClr val="002060"/>
                </a:solidFill>
              </a:rPr>
              <a:t>            Time: 45 Minutes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87A893D-1520-49BB-8107-EDBF72777561}"/>
              </a:ext>
            </a:extLst>
          </p:cNvPr>
          <p:cNvSpPr/>
          <p:nvPr/>
        </p:nvSpPr>
        <p:spPr>
          <a:xfrm>
            <a:off x="4283242" y="1697906"/>
            <a:ext cx="1556084" cy="1343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243682" y="183102"/>
            <a:ext cx="6148552" cy="167114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u="sng" dirty="0">
                <a:solidFill>
                  <a:srgbClr val="FFC000"/>
                </a:solidFill>
              </a:rPr>
              <a:t>Lesson </a:t>
            </a:r>
            <a:r>
              <a:rPr lang="en-US" sz="5400" u="sng" dirty="0" err="1">
                <a:solidFill>
                  <a:srgbClr val="FFC000"/>
                </a:solidFill>
              </a:rPr>
              <a:t>Introduching</a:t>
            </a:r>
            <a:endParaRPr lang="en-US" sz="54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20" y="461562"/>
            <a:ext cx="9914160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Learning 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282" y="2714877"/>
            <a:ext cx="12031718" cy="304698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By the end of the lesson students able to-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2.2.1  follow simple commands and instructions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2.2.1  recognize and read  cardinal numbers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10  in  figures</a:t>
            </a:r>
          </a:p>
        </p:txBody>
      </p:sp>
    </p:spTree>
    <p:extLst>
      <p:ext uri="{BB962C8B-B14F-4D97-AF65-F5344CB8AC3E}">
        <p14:creationId xmlns:p14="http://schemas.microsoft.com/office/powerpoint/2010/main" val="404929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BF630-75D8-41CD-A86D-663408B7F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1018275"/>
            <a:ext cx="3452648" cy="2171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F70C6-CBFF-4609-B14F-BFCBC6CC5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81" y="977346"/>
            <a:ext cx="3855306" cy="2106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3B5834-0CDF-4DF8-B272-6543A917A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960258"/>
            <a:ext cx="3867571" cy="2123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273B7-45A2-4B02-BB0B-7B521BEE1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3364434"/>
            <a:ext cx="3452648" cy="2396359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8E119E22-B964-4B6A-874C-6AE79B4F1A13}"/>
              </a:ext>
            </a:extLst>
          </p:cNvPr>
          <p:cNvSpPr txBox="1"/>
          <p:nvPr/>
        </p:nvSpPr>
        <p:spPr>
          <a:xfrm>
            <a:off x="1357311" y="-23500"/>
            <a:ext cx="897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(body)"/>
              </a:rPr>
              <a:t>What can you see ?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2630DEC-C652-49B8-A835-80C945AFA14D}"/>
              </a:ext>
            </a:extLst>
          </p:cNvPr>
          <p:cNvSpPr txBox="1"/>
          <p:nvPr/>
        </p:nvSpPr>
        <p:spPr>
          <a:xfrm>
            <a:off x="15074" y="5872208"/>
            <a:ext cx="1203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(body)"/>
              </a:rPr>
              <a:t>Can you guess what we are going to learn today?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3" y="3325486"/>
            <a:ext cx="3784874" cy="243530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135907" y="3364433"/>
            <a:ext cx="3867572" cy="2396359"/>
            <a:chOff x="8412369" y="3354936"/>
            <a:chExt cx="3867572" cy="1679598"/>
          </a:xfrm>
        </p:grpSpPr>
        <p:grpSp>
          <p:nvGrpSpPr>
            <p:cNvPr id="25" name="Group 24"/>
            <p:cNvGrpSpPr/>
            <p:nvPr/>
          </p:nvGrpSpPr>
          <p:grpSpPr>
            <a:xfrm>
              <a:off x="8412369" y="3354936"/>
              <a:ext cx="3283355" cy="1679598"/>
              <a:chOff x="8630800" y="3475727"/>
              <a:chExt cx="3283355" cy="167959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0800" y="3475727"/>
                <a:ext cx="650246" cy="167959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4899" y="3475727"/>
                <a:ext cx="650246" cy="167959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2479" y="3475727"/>
                <a:ext cx="650246" cy="167959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63909" y="3475727"/>
                <a:ext cx="650246" cy="167959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04404" y="3475727"/>
                <a:ext cx="650246" cy="1679598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7295" y="3384489"/>
              <a:ext cx="802646" cy="1650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3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377" y="251534"/>
            <a:ext cx="5304128" cy="447868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486655" y="1859340"/>
            <a:ext cx="2373849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A951A-9BCF-4B55-9C6D-E5C8243F0608}"/>
              </a:ext>
            </a:extLst>
          </p:cNvPr>
          <p:cNvSpPr/>
          <p:nvPr/>
        </p:nvSpPr>
        <p:spPr>
          <a:xfrm>
            <a:off x="822159" y="5259305"/>
            <a:ext cx="10283372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How many bird are there ?</a:t>
            </a:r>
            <a:endParaRPr lang="en-US" sz="6000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63" y="2221616"/>
            <a:ext cx="2666383" cy="2354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44" y="2379174"/>
            <a:ext cx="2709738" cy="18350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3528281">
            <a:off x="7421631" y="2046134"/>
            <a:ext cx="2659037" cy="2370159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১১১১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5365" y="2379174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5923" y="1811607"/>
            <a:ext cx="2718684" cy="2704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D10C3-1E2D-4403-A948-4E31C08B1989}"/>
              </a:ext>
            </a:extLst>
          </p:cNvPr>
          <p:cNvSpPr txBox="1"/>
          <p:nvPr/>
        </p:nvSpPr>
        <p:spPr>
          <a:xfrm>
            <a:off x="462783" y="5448224"/>
            <a:ext cx="10269385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How many </a:t>
            </a:r>
            <a:r>
              <a:rPr lang="en-US" sz="600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ants </a:t>
            </a:r>
            <a:r>
              <a:rPr lang="en-US" sz="6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are there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710AD7-0D5A-487C-AB6B-70CE733BDBC6}"/>
              </a:ext>
            </a:extLst>
          </p:cNvPr>
          <p:cNvSpPr/>
          <p:nvPr/>
        </p:nvSpPr>
        <p:spPr>
          <a:xfrm>
            <a:off x="4014298" y="1871585"/>
            <a:ext cx="2718684" cy="2704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3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5566" y="5270023"/>
            <a:ext cx="10624751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How many eggs are there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1516" y="1475874"/>
            <a:ext cx="2364918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NikoshBAN" pitchFamily="2" charset="0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E2D3D5-933F-4351-BF67-CAB95F9DBC69}"/>
              </a:ext>
            </a:extLst>
          </p:cNvPr>
          <p:cNvGrpSpPr/>
          <p:nvPr/>
        </p:nvGrpSpPr>
        <p:grpSpPr>
          <a:xfrm>
            <a:off x="925566" y="965430"/>
            <a:ext cx="7089318" cy="3429000"/>
            <a:chOff x="925566" y="965430"/>
            <a:chExt cx="7089318" cy="3429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66" y="965430"/>
              <a:ext cx="2444621" cy="342899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048" y="965430"/>
              <a:ext cx="2364918" cy="3429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FB219D-B142-430A-B846-777023E26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966" y="965430"/>
              <a:ext cx="2364918" cy="3429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336966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130968"/>
            <a:ext cx="11438021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How many apples are there ?</a:t>
            </a:r>
            <a:endParaRPr lang="en-US" sz="6000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3579" y="1499937"/>
            <a:ext cx="2290010" cy="192906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9F95BF-ACE2-43DC-9C51-67ED3E764BD5}"/>
              </a:ext>
            </a:extLst>
          </p:cNvPr>
          <p:cNvGrpSpPr/>
          <p:nvPr/>
        </p:nvGrpSpPr>
        <p:grpSpPr>
          <a:xfrm>
            <a:off x="533400" y="1092868"/>
            <a:ext cx="7940533" cy="2743200"/>
            <a:chOff x="533400" y="1581903"/>
            <a:chExt cx="7940533" cy="274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581903"/>
              <a:ext cx="1898276" cy="2743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581903"/>
              <a:ext cx="1838885" cy="2743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310" y="1581903"/>
              <a:ext cx="1768499" cy="2743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38F854-C2F3-46C6-8086-C1C6EEFF0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434" y="1581903"/>
              <a:ext cx="1768499" cy="2743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3894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227</Words>
  <Application>Microsoft Office PowerPoint</Application>
  <PresentationFormat>Widescreen</PresentationFormat>
  <Paragraphs>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Calibri(body)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2019-12-19T14:46:17Z</dcterms:created>
  <dcterms:modified xsi:type="dcterms:W3CDTF">2020-01-14T05:37:52Z</dcterms:modified>
</cp:coreProperties>
</file>