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3" r:id="rId5"/>
    <p:sldId id="260" r:id="rId6"/>
    <p:sldId id="264" r:id="rId7"/>
    <p:sldId id="265" r:id="rId8"/>
    <p:sldId id="262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8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3F6AA-9A72-4156-827B-9D7B4B560DCC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7EFAA-8614-4EAC-B5CE-0140D0C6D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10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মহোদয় ঘূর্ণিঝড় এর কারণ ও করণীয় ব্যাখ্যা করবেন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7EFAA-8614-4EAC-B5CE-0140D0C6DE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55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মহোদয়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সুনামির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কারণ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করণীয়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7EFAA-8614-4EAC-B5CE-0140D0C6DE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76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3002" y="62958"/>
            <a:ext cx="823799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99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199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39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bn-IN" sz="199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1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9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IN" sz="1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199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15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0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817" y="0"/>
            <a:ext cx="88392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সম্প্রতি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হানা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ঘূর্ণিঝড়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আমেরিকাতে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ঘূর্ণিঝড়ের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কমানোর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ভয়াবহ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সুনামি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হেনেছিল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মহাসাগরে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নৌ-চলাচলের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80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80772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ঘূর্ণিঝড়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সুনামির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ক্ষয়ক্ষতি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হ্রাসে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সচতেনতামূলক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04800"/>
            <a:ext cx="8229600" cy="62170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9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19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9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19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9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9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9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bn-IN" sz="199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19900" smtClean="0">
                <a:latin typeface="NikoshBAN" pitchFamily="2" charset="0"/>
                <a:cs typeface="NikoshBAN" pitchFamily="2" charset="0"/>
              </a:rPr>
              <a:t> 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57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04800" y="5791200"/>
              <a:ext cx="84582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৯ম </a:t>
              </a:r>
              <a:r>
                <a:rPr lang="en-US" sz="48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48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8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48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৯ </a:t>
              </a:r>
              <a:r>
                <a:rPr lang="en-US" sz="48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8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৯.৩.৩ ও ৯.৩.৪</a:t>
              </a:r>
              <a:endPara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087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6045"/>
            <a:ext cx="4306348" cy="348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56045"/>
            <a:ext cx="4329113" cy="348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52400"/>
            <a:ext cx="518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---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4800" y="5257800"/>
            <a:ext cx="40386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ঘূর্ণিঝড়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793456" y="5257800"/>
            <a:ext cx="40386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সুনামি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2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915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---</a:t>
            </a: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সাইক্লোন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ঘূর্ণিঝড়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সুনামি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ঘূর্ণিঝড়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সুনামির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দুর্যোগে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6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112" y="152400"/>
            <a:ext cx="8871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ভিডিওটি দেখি ---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296683"/>
              </p:ext>
            </p:extLst>
          </p:nvPr>
        </p:nvGraphicFramePr>
        <p:xfrm>
          <a:off x="2590800" y="2057400"/>
          <a:ext cx="36576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ackager Shell Object" showAsIcon="1" r:id="rId3" imgW="6581880" imgH="488520" progId="Package">
                  <p:embed/>
                </p:oleObj>
              </mc:Choice>
              <mc:Fallback>
                <p:oleObj name="Packager Shell Object" showAsIcon="1" r:id="rId3" imgW="65818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800" y="2057400"/>
                        <a:ext cx="365760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837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32"/>
            <a:ext cx="457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0"/>
            <a:ext cx="4618495" cy="68734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নিম্নচাপের কারণে যখন বাতাস প্রচন্ড গতিবেগে ঘুরতে থাকে, তখন সেটাকে </a:t>
            </a:r>
            <a:r>
              <a:rPr lang="bn-IN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ঘূর্ণিঝড়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Cyclone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বলে।</a:t>
            </a:r>
          </a:p>
          <a:p>
            <a:pPr algn="ctr"/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দক্ষিণ এশিয়াতে সাইক্লোন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আমেরিকাতে</a:t>
            </a:r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হ্যারিকেন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Hurricane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44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দূরপ্রাচ্যের দেশগুলোতে টাইফুন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Typhoon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4400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8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ঘূর্ণিঝড়</a:t>
            </a:r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১৯৬০থেকে২০১২</a:t>
            </a:r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আঘাত হেনেছে ৫০ বার 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প্রলয়ংকরী আঘাত – ১৯৬০, ১৯৬১, ১৯৬৩, 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১৯৬৫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১৯৭০, ১৯৮৫, ১৯৯১, ২০০৭ ও ২০০৯ 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itchFamily="2" charset="2"/>
              <a:buChar char="Ø"/>
            </a:pP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১৯৭০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– পৃথিবীর ইতিহাসে প্রলয়ংকরী (প্রাণহানি 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প্রায় ৫ লক্ষ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২০০৭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– প্রাণহানি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হাজার, গৃহহীন- লক্ষ লক্ষ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২০০৯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প্রাণহানি</a:t>
            </a:r>
            <a:r>
              <a:rPr lang="bn-IN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৭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হাজার, গৃহহীন- </a:t>
            </a:r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 লক্ষ</a:t>
            </a:r>
          </a:p>
          <a:p>
            <a:pPr marL="685800" indent="-685800">
              <a:buFont typeface="Wingdings" pitchFamily="2" charset="2"/>
              <a:buChar char="Ø"/>
            </a:pPr>
            <a:endParaRPr lang="bn-IN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52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838200"/>
            <a:ext cx="88392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7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6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১ম দল </a:t>
            </a:r>
            <a:r>
              <a:rPr lang="bn-IN" sz="6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bn-IN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ঘূর্ণিঝড় সৃষ্টির কারণ কী কী হতে পারে?</a:t>
            </a:r>
          </a:p>
          <a:p>
            <a:endParaRPr lang="bn-IN" sz="2000" dirty="0">
              <a:latin typeface="NikoshBAN" pitchFamily="2" charset="0"/>
              <a:cs typeface="NikoshBAN" pitchFamily="2" charset="0"/>
            </a:endParaRPr>
          </a:p>
          <a:p>
            <a:r>
              <a:rPr lang="bn-IN" sz="6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২য় দল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ঘূর্ণিঝড়ে আমাদের করণীয় কী? 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45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106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৫ম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bn-IN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জাপানি 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Tsunami”যার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সু-অর্থ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বন্দর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নামি-অর্থ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ঢেউ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সুনামি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তলদেশে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সুনামি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৩য়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বৃহত্তম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দূর্যোগ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এটিকে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আখ্যায়িত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উপকূলে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সুনামি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হানে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3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310</Words>
  <Application>Microsoft Office PowerPoint</Application>
  <PresentationFormat>On-screen Show (4:3)</PresentationFormat>
  <Paragraphs>46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47</cp:revision>
  <dcterms:created xsi:type="dcterms:W3CDTF">2006-08-16T00:00:00Z</dcterms:created>
  <dcterms:modified xsi:type="dcterms:W3CDTF">2020-01-14T16:52:33Z</dcterms:modified>
</cp:coreProperties>
</file>