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4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0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4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5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2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4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2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3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5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4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E4D33-59A7-43CF-B35C-B7FC173D0127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FF6D-8596-4851-968D-BA5E30BB0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1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g"/><Relationship Id="rId5" Type="http://schemas.openxmlformats.org/officeDocument/2006/relationships/image" Target="../media/image37.jpg"/><Relationship Id="rId4" Type="http://schemas.openxmlformats.org/officeDocument/2006/relationships/image" Target="../media/image2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g"/><Relationship Id="rId5" Type="http://schemas.openxmlformats.org/officeDocument/2006/relationships/image" Target="../media/image23.jpg"/><Relationship Id="rId4" Type="http://schemas.openxmlformats.org/officeDocument/2006/relationships/image" Target="../media/image3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abulkashem2770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5.jpg"/><Relationship Id="rId7" Type="http://schemas.openxmlformats.org/officeDocument/2006/relationships/image" Target="../media/image1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11" Type="http://schemas.openxmlformats.org/officeDocument/2006/relationships/image" Target="../media/image16.jpg"/><Relationship Id="rId5" Type="http://schemas.openxmlformats.org/officeDocument/2006/relationships/image" Target="../media/image10.jpg"/><Relationship Id="rId10" Type="http://schemas.openxmlformats.org/officeDocument/2006/relationships/image" Target="../media/image15.jpg"/><Relationship Id="rId4" Type="http://schemas.openxmlformats.org/officeDocument/2006/relationships/image" Target="../media/image7.jpg"/><Relationship Id="rId9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3" Type="http://schemas.openxmlformats.org/officeDocument/2006/relationships/image" Target="../media/image7.jpg"/><Relationship Id="rId7" Type="http://schemas.openxmlformats.org/officeDocument/2006/relationships/image" Target="../media/image24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Heart 5"/>
          <p:cNvSpPr/>
          <p:nvPr/>
        </p:nvSpPr>
        <p:spPr>
          <a:xfrm>
            <a:off x="3696237" y="1918952"/>
            <a:ext cx="4456090" cy="2884868"/>
          </a:xfrm>
          <a:prstGeom prst="hear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welcome</a:t>
            </a:r>
            <a:endParaRPr lang="en-US" sz="5400" dirty="0"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2075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10" y="3855210"/>
            <a:ext cx="5311077" cy="2159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53" y="3855210"/>
            <a:ext cx="5433650" cy="21592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692" y="1420297"/>
            <a:ext cx="328909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306" y="1420297"/>
            <a:ext cx="3832807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53" y="1420297"/>
            <a:ext cx="4016974" cy="21431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6366" y="154546"/>
            <a:ext cx="11441421" cy="1171978"/>
          </a:xfrm>
          <a:prstGeom prst="rect">
            <a:avLst/>
          </a:prstGeom>
          <a:solidFill>
            <a:srgbClr val="00206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Did you eat these cake ?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86389" y="6194738"/>
            <a:ext cx="4250028" cy="553791"/>
          </a:xfrm>
          <a:prstGeom prst="rect">
            <a:avLst/>
          </a:prstGeom>
          <a:solidFill>
            <a:srgbClr val="00B0F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Cake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607" y="1833360"/>
            <a:ext cx="3333750" cy="35916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617" y="1833360"/>
            <a:ext cx="1995956" cy="35916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80" y="1833362"/>
            <a:ext cx="4572000" cy="35916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682581" y="115910"/>
            <a:ext cx="10728102" cy="1017431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Can you sing a song ?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06850" y="5950040"/>
            <a:ext cx="3142445" cy="643944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Ek-tara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89454" y="6040192"/>
            <a:ext cx="2678805" cy="553792"/>
          </a:xfrm>
          <a:prstGeom prst="rect">
            <a:avLst/>
          </a:prstGeom>
          <a:solidFill>
            <a:srgbClr val="00B0F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Dotara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50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195" y="2833351"/>
            <a:ext cx="2962275" cy="27045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493" y="2833351"/>
            <a:ext cx="2403922" cy="27045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52" y="2833351"/>
            <a:ext cx="2628900" cy="27045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879252" y="5821251"/>
            <a:ext cx="2920016" cy="618186"/>
          </a:xfrm>
          <a:prstGeom prst="rect">
            <a:avLst/>
          </a:prstGeom>
          <a:solidFill>
            <a:srgbClr val="7030A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Violin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95314" y="5821251"/>
            <a:ext cx="2920016" cy="618186"/>
          </a:xfrm>
          <a:prstGeom prst="rect">
            <a:avLst/>
          </a:prstGeom>
          <a:solidFill>
            <a:srgbClr val="7030A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Harmonium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11376" y="5821251"/>
            <a:ext cx="2920016" cy="618186"/>
          </a:xfrm>
          <a:prstGeom prst="rect">
            <a:avLst/>
          </a:prstGeom>
          <a:solidFill>
            <a:srgbClr val="7030A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Drum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1216" y="128789"/>
            <a:ext cx="11110175" cy="1159098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 you know anybody who can play any of these instruments ?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62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237" y="2434109"/>
            <a:ext cx="3830147" cy="27045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2" y="2434108"/>
            <a:ext cx="3953679" cy="28519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361" y="2434108"/>
            <a:ext cx="3220053" cy="28519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321973" y="515155"/>
            <a:ext cx="11578442" cy="1171977"/>
          </a:xfrm>
          <a:prstGeom prst="roundRect">
            <a:avLst/>
          </a:prstGeom>
          <a:solidFill>
            <a:schemeClr val="tx2">
              <a:lumMod val="7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Can you sing any of these songs ? 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5576552"/>
            <a:ext cx="3206839" cy="73409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Polligeeti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song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82310" y="5576552"/>
            <a:ext cx="3206839" cy="73409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Bhatiali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song 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63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479" y="2548175"/>
            <a:ext cx="3853399" cy="30154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735" y="2548175"/>
            <a:ext cx="3702622" cy="30154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2548175"/>
            <a:ext cx="4160398" cy="30154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60608" y="5731099"/>
            <a:ext cx="3490175" cy="73409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Lalongeeti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6067" y="5731099"/>
            <a:ext cx="3490175" cy="73409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Palagan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529033" y="5689243"/>
            <a:ext cx="3490175" cy="73409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Jarigan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0608" y="296214"/>
            <a:ext cx="11487955" cy="1403797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Folk songs are songs sung in the traditional style of a community or country .Here the traditional style includes the themes, words, and tunes of the songs .</a:t>
            </a:r>
            <a:endParaRPr lang="en-US" sz="2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87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185" y="2395470"/>
            <a:ext cx="3520561" cy="32712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894" y="2395470"/>
            <a:ext cx="4070241" cy="32712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5" y="2395470"/>
            <a:ext cx="3902299" cy="32712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ounded Rectangle 5"/>
          <p:cNvSpPr/>
          <p:nvPr/>
        </p:nvSpPr>
        <p:spPr>
          <a:xfrm>
            <a:off x="154545" y="90152"/>
            <a:ext cx="11887201" cy="1455313"/>
          </a:xfrm>
          <a:prstGeom prst="roundRect">
            <a:avLst/>
          </a:prstGeom>
          <a:solidFill>
            <a:schemeClr val="accent5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 have a rich history and collection of folk songs in Bangladesh . Of them </a:t>
            </a:r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Palagan</a:t>
            </a:r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Bhatiali</a:t>
            </a:r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Bhawaiya</a:t>
            </a:r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Jari</a:t>
            </a:r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Sari, </a:t>
            </a:r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Lalongeeti</a:t>
            </a:r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Gambhira</a:t>
            </a:r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and songs of </a:t>
            </a:r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Hason</a:t>
            </a:r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Raja are very popular . 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4851" y="5911403"/>
            <a:ext cx="3374264" cy="66970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Jari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gaan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01882" y="5847008"/>
            <a:ext cx="3374264" cy="66970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Sari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gaan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96646" y="5808371"/>
            <a:ext cx="3374264" cy="66970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Bhatiali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gaan</a:t>
            </a:r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572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Who usually likes our folk songs ?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Can you name some well known folk songs ?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 you like folk songs . If you do, who is your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favourite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folk singer ?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Which song or songs do you like most ?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853" y="471084"/>
            <a:ext cx="3259554" cy="26584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ounded Rectangle 4"/>
          <p:cNvSpPr/>
          <p:nvPr/>
        </p:nvSpPr>
        <p:spPr>
          <a:xfrm>
            <a:off x="1944710" y="708338"/>
            <a:ext cx="4250028" cy="1120462"/>
          </a:xfrm>
          <a:prstGeom prst="roundRect">
            <a:avLst/>
          </a:prstGeom>
          <a:solidFill>
            <a:schemeClr val="accent5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Pair works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907" y="4818106"/>
            <a:ext cx="2857500" cy="1735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223" y="4810661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15" y="4818106"/>
            <a:ext cx="2857500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3" y="4818106"/>
            <a:ext cx="28479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4409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77272"/>
            <a:ext cx="12192000" cy="6735651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Discuss in groups and write a paragraph on the following question . </a:t>
            </a: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 you want more or less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programmes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on folk songs on our TV channels ? Why ?/ Why not ?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151" y="263278"/>
            <a:ext cx="2343150" cy="1952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3709115" y="566670"/>
            <a:ext cx="3618964" cy="875764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Group works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753" y="4256601"/>
            <a:ext cx="2890929" cy="2157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711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Can you sing a song ?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Can you play any of these musical instruments ?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Do you know play anybody who can play any of these instruments ? Tell what you know about her/him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639" y="235106"/>
            <a:ext cx="2325845" cy="2524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3116687" y="450761"/>
            <a:ext cx="3477296" cy="1004552"/>
          </a:xfrm>
          <a:prstGeom prst="rect">
            <a:avLst/>
          </a:prstGeom>
          <a:solidFill>
            <a:srgbClr val="00206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Evaluation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0873" y="4769709"/>
            <a:ext cx="2619375" cy="17975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621" y="4769708"/>
            <a:ext cx="2857500" cy="18519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90" y="4769708"/>
            <a:ext cx="2857500" cy="18519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4769708"/>
            <a:ext cx="3080667" cy="18519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78394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Write a paragraph describing how the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Nakshi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Kanta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is made.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Startblike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this;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Old or new cloth and </a:t>
            </a:r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coloured</a:t>
            </a:r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thread are needed. First the cloth is folded, then………..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93961" y="759853"/>
            <a:ext cx="4185633" cy="927279"/>
          </a:xfrm>
          <a:prstGeom prst="rect">
            <a:avLst/>
          </a:prstGeom>
          <a:solidFill>
            <a:schemeClr val="accent4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Home works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572" y="3978231"/>
            <a:ext cx="3081673" cy="24119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298" y="334850"/>
            <a:ext cx="3562565" cy="189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896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INTRODUCTION 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 ABUL KASHEM 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 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LAKESHOR DAKHIL MADRASAH 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CHHATAK SUNAMGONJ 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MOBILE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01786498922 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mabulkashem2770@gmail.com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" y="734097"/>
            <a:ext cx="2511381" cy="27308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2-Point Star 3"/>
          <p:cNvSpPr/>
          <p:nvPr/>
        </p:nvSpPr>
        <p:spPr>
          <a:xfrm>
            <a:off x="11165983" y="482959"/>
            <a:ext cx="566670" cy="502275"/>
          </a:xfrm>
          <a:prstGeom prst="star3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32-Point Star 4"/>
          <p:cNvSpPr/>
          <p:nvPr/>
        </p:nvSpPr>
        <p:spPr>
          <a:xfrm>
            <a:off x="11165983" y="985234"/>
            <a:ext cx="566670" cy="585989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0573555" y="482959"/>
            <a:ext cx="592428" cy="502275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10-Point Star 6"/>
          <p:cNvSpPr/>
          <p:nvPr/>
        </p:nvSpPr>
        <p:spPr>
          <a:xfrm>
            <a:off x="334850" y="6027313"/>
            <a:ext cx="515155" cy="463639"/>
          </a:xfrm>
          <a:prstGeom prst="star10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8-Point Star 7"/>
          <p:cNvSpPr/>
          <p:nvPr/>
        </p:nvSpPr>
        <p:spPr>
          <a:xfrm>
            <a:off x="978792" y="6027313"/>
            <a:ext cx="553793" cy="463639"/>
          </a:xfrm>
          <a:prstGeom prst="star8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24-Point Star 9"/>
          <p:cNvSpPr/>
          <p:nvPr/>
        </p:nvSpPr>
        <p:spPr>
          <a:xfrm>
            <a:off x="296213" y="5422005"/>
            <a:ext cx="618186" cy="476519"/>
          </a:xfrm>
          <a:prstGeom prst="star24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24-Point Star 10"/>
          <p:cNvSpPr/>
          <p:nvPr/>
        </p:nvSpPr>
        <p:spPr>
          <a:xfrm>
            <a:off x="11354873" y="6053070"/>
            <a:ext cx="566670" cy="463639"/>
          </a:xfrm>
          <a:prstGeom prst="star2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24-Point Star 11"/>
          <p:cNvSpPr/>
          <p:nvPr/>
        </p:nvSpPr>
        <p:spPr>
          <a:xfrm>
            <a:off x="11354873" y="5660264"/>
            <a:ext cx="566670" cy="392806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6-Point Star 12"/>
          <p:cNvSpPr/>
          <p:nvPr/>
        </p:nvSpPr>
        <p:spPr>
          <a:xfrm>
            <a:off x="10672293" y="6053070"/>
            <a:ext cx="592428" cy="437882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6-Point Star 13"/>
          <p:cNvSpPr/>
          <p:nvPr/>
        </p:nvSpPr>
        <p:spPr>
          <a:xfrm>
            <a:off x="3477296" y="6053070"/>
            <a:ext cx="605307" cy="463639"/>
          </a:xfrm>
          <a:prstGeom prst="star1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6-Point Star 14"/>
          <p:cNvSpPr/>
          <p:nvPr/>
        </p:nvSpPr>
        <p:spPr>
          <a:xfrm>
            <a:off x="5009882" y="6069169"/>
            <a:ext cx="605307" cy="463639"/>
          </a:xfrm>
          <a:prstGeom prst="star1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6-Point Star 15"/>
          <p:cNvSpPr/>
          <p:nvPr/>
        </p:nvSpPr>
        <p:spPr>
          <a:xfrm>
            <a:off x="6709894" y="6072388"/>
            <a:ext cx="605307" cy="463639"/>
          </a:xfrm>
          <a:prstGeom prst="star1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-Point Star 16"/>
          <p:cNvSpPr/>
          <p:nvPr/>
        </p:nvSpPr>
        <p:spPr>
          <a:xfrm>
            <a:off x="2069206" y="5972577"/>
            <a:ext cx="669702" cy="518375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6-Point Star 17"/>
          <p:cNvSpPr/>
          <p:nvPr/>
        </p:nvSpPr>
        <p:spPr>
          <a:xfrm>
            <a:off x="4207097" y="5998334"/>
            <a:ext cx="669702" cy="518375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6-Point Star 18"/>
          <p:cNvSpPr/>
          <p:nvPr/>
        </p:nvSpPr>
        <p:spPr>
          <a:xfrm>
            <a:off x="5754706" y="6041800"/>
            <a:ext cx="669702" cy="518375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6-Point Star 19"/>
          <p:cNvSpPr/>
          <p:nvPr/>
        </p:nvSpPr>
        <p:spPr>
          <a:xfrm>
            <a:off x="7745570" y="6054679"/>
            <a:ext cx="669702" cy="518375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4-Point Star 20"/>
          <p:cNvSpPr/>
          <p:nvPr/>
        </p:nvSpPr>
        <p:spPr>
          <a:xfrm>
            <a:off x="8745823" y="6096535"/>
            <a:ext cx="618186" cy="476519"/>
          </a:xfrm>
          <a:prstGeom prst="star24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8-Point Star 21"/>
          <p:cNvSpPr/>
          <p:nvPr/>
        </p:nvSpPr>
        <p:spPr>
          <a:xfrm>
            <a:off x="9848043" y="6069167"/>
            <a:ext cx="553793" cy="463639"/>
          </a:xfrm>
          <a:prstGeom prst="star8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9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794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62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621" y="1893195"/>
            <a:ext cx="5280338" cy="4008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1" y="1893194"/>
            <a:ext cx="5679583" cy="40224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178417" y="180304"/>
            <a:ext cx="9672034" cy="103031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Look at the picture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8732" y="6027313"/>
            <a:ext cx="5911403" cy="682580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Nakshikatha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0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594" y="366511"/>
            <a:ext cx="3168203" cy="284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234" y="366511"/>
            <a:ext cx="4005329" cy="2933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43" y="366511"/>
            <a:ext cx="3406931" cy="2845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" y="3502515"/>
            <a:ext cx="11449318" cy="30649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5821251" y="734096"/>
            <a:ext cx="953036" cy="3348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Ek-tara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94761" y="366511"/>
            <a:ext cx="1506828" cy="3675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Puli cake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150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1668"/>
            <a:ext cx="12192000" cy="6716332"/>
          </a:xfrm>
          <a:prstGeom prst="rect">
            <a:avLst/>
          </a:prstGeom>
          <a:solidFill>
            <a:srgbClr val="00B0F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748" y="3807014"/>
            <a:ext cx="1915867" cy="22280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263" y="3789004"/>
            <a:ext cx="1562100" cy="22280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542" y="3821201"/>
            <a:ext cx="2143125" cy="22280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476" y="3821201"/>
            <a:ext cx="2373068" cy="22280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24" y="3821201"/>
            <a:ext cx="2095500" cy="22280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363" y="1446325"/>
            <a:ext cx="2428875" cy="1566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101" y="1446325"/>
            <a:ext cx="2095500" cy="1566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439" y="1446325"/>
            <a:ext cx="2628900" cy="1600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234" y="1446325"/>
            <a:ext cx="2401443" cy="16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" y="1446324"/>
            <a:ext cx="1939683" cy="1600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283335" y="3181082"/>
            <a:ext cx="1635617" cy="450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3335" y="3181082"/>
            <a:ext cx="1635617" cy="45076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Guitar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5146" y="3203620"/>
            <a:ext cx="1635617" cy="45076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Piano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184536" y="3170483"/>
            <a:ext cx="1635617" cy="45076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Violin 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49682" y="3191445"/>
            <a:ext cx="1635617" cy="45076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Tabla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9962748" y="3191445"/>
            <a:ext cx="1915867" cy="450760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Sarinda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85611" y="6181859"/>
            <a:ext cx="2222713" cy="386366"/>
          </a:xfrm>
          <a:prstGeom prst="rect">
            <a:avLst/>
          </a:prstGeom>
          <a:solidFill>
            <a:srgbClr val="00206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Harmonium </a:t>
            </a:r>
            <a:endParaRPr lang="en-US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82954" y="6249205"/>
            <a:ext cx="2222713" cy="386366"/>
          </a:xfrm>
          <a:prstGeom prst="rect">
            <a:avLst/>
          </a:prstGeom>
          <a:solidFill>
            <a:srgbClr val="00206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Drum 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55363" y="6228243"/>
            <a:ext cx="2222713" cy="386366"/>
          </a:xfrm>
          <a:prstGeom prst="rect">
            <a:avLst/>
          </a:prstGeom>
          <a:solidFill>
            <a:srgbClr val="00206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Flute </a:t>
            </a:r>
            <a:endParaRPr lang="en-US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78076" y="6253347"/>
            <a:ext cx="1861383" cy="386366"/>
          </a:xfrm>
          <a:prstGeom prst="rect">
            <a:avLst/>
          </a:prstGeom>
          <a:solidFill>
            <a:srgbClr val="00206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Ek-tara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9962748" y="6249205"/>
            <a:ext cx="2099424" cy="386366"/>
          </a:xfrm>
          <a:prstGeom prst="rect">
            <a:avLst/>
          </a:prstGeom>
          <a:solidFill>
            <a:srgbClr val="00206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Dotara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0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022" y="2140212"/>
            <a:ext cx="4086091" cy="37031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990" y="2140212"/>
            <a:ext cx="3703145" cy="37031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1" y="2140213"/>
            <a:ext cx="3784238" cy="37031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421228" y="412124"/>
            <a:ext cx="7186411" cy="862884"/>
          </a:xfrm>
          <a:prstGeom prst="rect">
            <a:avLst/>
          </a:prstGeom>
          <a:solidFill>
            <a:srgbClr val="00206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Look at the picture at a glance 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062" y="6053069"/>
            <a:ext cx="3784238" cy="655493"/>
          </a:xfrm>
          <a:prstGeom prst="rect">
            <a:avLst/>
          </a:prstGeom>
          <a:solidFill>
            <a:srgbClr val="00206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Shah Abdul </a:t>
            </a:r>
            <a:r>
              <a:rPr lang="en-US" sz="2800" dirty="0" err="1" smtClean="0">
                <a:ln>
                  <a:solidFill>
                    <a:srgbClr val="FFFF00"/>
                  </a:solidFill>
                </a:ln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Korim</a:t>
            </a:r>
            <a:r>
              <a:rPr lang="en-US" sz="2800" dirty="0" smtClean="0">
                <a:ln>
                  <a:solidFill>
                    <a:srgbClr val="FFFF00"/>
                  </a:solidFill>
                </a:ln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>
                <a:solidFill>
                  <a:srgbClr val="FFFF00"/>
                </a:solidFill>
              </a:ln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4443" y="6058842"/>
            <a:ext cx="3784238" cy="655493"/>
          </a:xfrm>
          <a:prstGeom prst="rect">
            <a:avLst/>
          </a:prstGeom>
          <a:solidFill>
            <a:srgbClr val="00206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>
                  <a:solidFill>
                    <a:srgbClr val="C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Hason</a:t>
            </a:r>
            <a:r>
              <a:rPr lang="en-US" sz="2800" dirty="0" smtClean="0">
                <a:ln>
                  <a:solidFill>
                    <a:srgbClr val="C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Raja </a:t>
            </a:r>
            <a:endParaRPr lang="en-US" sz="2800" dirty="0">
              <a:ln>
                <a:solidFill>
                  <a:srgbClr val="C00000"/>
                </a:solidFill>
              </a:ln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43221" y="5990068"/>
            <a:ext cx="3784238" cy="655493"/>
          </a:xfrm>
          <a:prstGeom prst="rect">
            <a:avLst/>
          </a:prstGeom>
          <a:solidFill>
            <a:srgbClr val="00206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Durbin shah </a:t>
            </a:r>
            <a:endParaRPr lang="en-US" sz="28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3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 plan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glimpse of our culture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Unit- One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Subject- English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Time</a:t>
            </a:r>
            <a:r>
              <a:rPr lang="en-US" dirty="0" smtClean="0">
                <a:solidFill>
                  <a:srgbClr val="FFFF00"/>
                </a:solidFill>
              </a:rPr>
              <a:t>-</a:t>
            </a:r>
            <a:r>
              <a:rPr lang="en-US" sz="3600" dirty="0" smtClean="0">
                <a:solidFill>
                  <a:srgbClr val="FFFF00"/>
                </a:solidFill>
              </a:rPr>
              <a:t> 50 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Minute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Date</a:t>
            </a:r>
            <a:r>
              <a:rPr lang="en-US" dirty="0" smtClean="0">
                <a:solidFill>
                  <a:srgbClr val="FFFF00"/>
                </a:solidFill>
              </a:rPr>
              <a:t>- </a:t>
            </a:r>
            <a:r>
              <a:rPr lang="en-US" sz="3600" dirty="0" smtClean="0">
                <a:solidFill>
                  <a:srgbClr val="FFFF00"/>
                </a:solidFill>
              </a:rPr>
              <a:t>13/01/2020 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794" y="500365"/>
            <a:ext cx="1513737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752" y="500365"/>
            <a:ext cx="1475100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006" y="2821932"/>
            <a:ext cx="2676525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23" y="2526654"/>
            <a:ext cx="2441890" cy="18046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23" y="500365"/>
            <a:ext cx="3446441" cy="17942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302" y="4733992"/>
            <a:ext cx="2619375" cy="1743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23" y="4536431"/>
            <a:ext cx="3227501" cy="19406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5693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Learning outcome </a:t>
            </a:r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After students have studied this unit, they will able 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Read and understand texts through silent reading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Infer meaning from context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Ask and answer questions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Write answers to questions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Write short composition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2370316"/>
            <a:ext cx="3149354" cy="31493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957" y="2370316"/>
            <a:ext cx="3791793" cy="31493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699" y="2370316"/>
            <a:ext cx="3527135" cy="31493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575775" y="5808372"/>
            <a:ext cx="4108360" cy="785611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Bamboo flute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61420" y="5808372"/>
            <a:ext cx="2665926" cy="566670"/>
          </a:xfrm>
          <a:prstGeom prst="rect">
            <a:avLst/>
          </a:prstGeom>
          <a:solidFill>
            <a:srgbClr val="00206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Ek-tara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674254"/>
          </a:xfrm>
          <a:prstGeom prst="rect">
            <a:avLst/>
          </a:prstGeom>
          <a:solidFill>
            <a:srgbClr val="00206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Can you play any of these musical instruments ? Tell what you know about him/her. 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2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385</Words>
  <Application>Microsoft Office PowerPoint</Application>
  <PresentationFormat>Widescreen</PresentationFormat>
  <Paragraphs>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36</cp:revision>
  <dcterms:created xsi:type="dcterms:W3CDTF">2020-01-13T07:20:04Z</dcterms:created>
  <dcterms:modified xsi:type="dcterms:W3CDTF">2020-01-14T08:40:30Z</dcterms:modified>
</cp:coreProperties>
</file>