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75" r:id="rId2"/>
    <p:sldId id="276" r:id="rId3"/>
    <p:sldId id="256" r:id="rId4"/>
    <p:sldId id="260" r:id="rId5"/>
    <p:sldId id="261" r:id="rId6"/>
    <p:sldId id="262" r:id="rId7"/>
    <p:sldId id="263" r:id="rId8"/>
    <p:sldId id="274" r:id="rId9"/>
    <p:sldId id="259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7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40" autoAdjust="0"/>
  </p:normalViewPr>
  <p:slideViewPr>
    <p:cSldViewPr>
      <p:cViewPr>
        <p:scale>
          <a:sx n="89" d="100"/>
          <a:sy n="89" d="100"/>
        </p:scale>
        <p:origin x="-846" y="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53A760-87E9-4D35-B1D8-5BB11ED07B53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16E343-82B4-4D0B-B45D-0F490FE0235D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rtl="0"/>
          <a:endParaRPr lang="en-US" sz="1400" b="1" cap="none" spc="0" dirty="0" smtClean="0">
            <a:ln w="11430"/>
            <a:solidFill>
              <a:schemeClr val="accent4">
                <a:lumMod val="10000"/>
              </a:schemeClr>
            </a:soli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  <a:p>
          <a:pPr rtl="0"/>
          <a:r>
            <a:rPr lang="bn-BD" sz="80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rPr>
            <a:t>পরিচিতি</a:t>
          </a:r>
          <a:endParaRPr lang="en-US" sz="8000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>
              <a:outerShdw blurRad="50800" algn="tl" rotWithShape="0">
                <a:srgbClr val="000000"/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25F8F6E0-A5B2-491D-83ED-19E9E7160104}" type="parTrans" cxnId="{BE3D134B-D443-4E8A-B5E2-76B63F1180A5}">
      <dgm:prSet/>
      <dgm:spPr/>
      <dgm:t>
        <a:bodyPr/>
        <a:lstStyle/>
        <a:p>
          <a:endParaRPr lang="en-US">
            <a:solidFill>
              <a:schemeClr val="accent4">
                <a:lumMod val="10000"/>
              </a:schemeClr>
            </a:solidFill>
          </a:endParaRPr>
        </a:p>
      </dgm:t>
    </dgm:pt>
    <dgm:pt modelId="{B8D085A5-8128-4884-BE7E-666BC7382FCA}" type="sibTrans" cxnId="{BE3D134B-D443-4E8A-B5E2-76B63F1180A5}">
      <dgm:prSet/>
      <dgm:spPr/>
      <dgm:t>
        <a:bodyPr/>
        <a:lstStyle/>
        <a:p>
          <a:endParaRPr lang="en-US">
            <a:solidFill>
              <a:schemeClr val="accent4">
                <a:lumMod val="10000"/>
              </a:schemeClr>
            </a:solidFill>
          </a:endParaRPr>
        </a:p>
      </dgm:t>
    </dgm:pt>
    <dgm:pt modelId="{EB82FB9B-EC43-4CC6-88CB-A53F2E8714A8}" type="pres">
      <dgm:prSet presAssocID="{BE53A760-87E9-4D35-B1D8-5BB11ED07B5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FD88E8-8AC9-4B1F-A0C4-A20C1D97D604}" type="pres">
      <dgm:prSet presAssocID="{E716E343-82B4-4D0B-B45D-0F490FE0235D}" presName="circle1" presStyleLbl="node1" presStyleIdx="0" presStyleCnt="1" custLinFactNeighborX="6667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endParaRPr lang="en-US"/>
        </a:p>
      </dgm:t>
    </dgm:pt>
    <dgm:pt modelId="{9871A64A-1045-472E-94BB-C26A9DBFAFE7}" type="pres">
      <dgm:prSet presAssocID="{E716E343-82B4-4D0B-B45D-0F490FE0235D}" presName="space" presStyleCnt="0"/>
      <dgm:spPr/>
    </dgm:pt>
    <dgm:pt modelId="{508660B7-E931-4D2D-869E-C294046FF6B9}" type="pres">
      <dgm:prSet presAssocID="{E716E343-82B4-4D0B-B45D-0F490FE0235D}" presName="rect1" presStyleLbl="alignAcc1" presStyleIdx="0" presStyleCnt="1" custFlipHor="1" custScaleX="100000" custLinFactNeighborX="-45695"/>
      <dgm:spPr/>
      <dgm:t>
        <a:bodyPr/>
        <a:lstStyle/>
        <a:p>
          <a:endParaRPr lang="en-US"/>
        </a:p>
      </dgm:t>
    </dgm:pt>
    <dgm:pt modelId="{AAC36E9C-336F-488E-A8C1-0178D536F410}" type="pres">
      <dgm:prSet presAssocID="{E716E343-82B4-4D0B-B45D-0F490FE0235D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3D134B-D443-4E8A-B5E2-76B63F1180A5}" srcId="{BE53A760-87E9-4D35-B1D8-5BB11ED07B53}" destId="{E716E343-82B4-4D0B-B45D-0F490FE0235D}" srcOrd="0" destOrd="0" parTransId="{25F8F6E0-A5B2-491D-83ED-19E9E7160104}" sibTransId="{B8D085A5-8128-4884-BE7E-666BC7382FCA}"/>
    <dgm:cxn modelId="{914BDA4A-186D-4C67-9B28-0B05CD2054AD}" type="presOf" srcId="{BE53A760-87E9-4D35-B1D8-5BB11ED07B53}" destId="{EB82FB9B-EC43-4CC6-88CB-A53F2E8714A8}" srcOrd="0" destOrd="0" presId="urn:microsoft.com/office/officeart/2005/8/layout/target3"/>
    <dgm:cxn modelId="{B418E31D-40D5-48CB-B3BB-50CC1F420D63}" type="presOf" srcId="{E716E343-82B4-4D0B-B45D-0F490FE0235D}" destId="{508660B7-E931-4D2D-869E-C294046FF6B9}" srcOrd="0" destOrd="0" presId="urn:microsoft.com/office/officeart/2005/8/layout/target3"/>
    <dgm:cxn modelId="{8A581D42-47A4-426D-BA35-F1305B063936}" type="presOf" srcId="{E716E343-82B4-4D0B-B45D-0F490FE0235D}" destId="{AAC36E9C-336F-488E-A8C1-0178D536F410}" srcOrd="1" destOrd="0" presId="urn:microsoft.com/office/officeart/2005/8/layout/target3"/>
    <dgm:cxn modelId="{403080C6-593B-4B69-A2E8-3BE364343A46}" type="presParOf" srcId="{EB82FB9B-EC43-4CC6-88CB-A53F2E8714A8}" destId="{E4FD88E8-8AC9-4B1F-A0C4-A20C1D97D604}" srcOrd="0" destOrd="0" presId="urn:microsoft.com/office/officeart/2005/8/layout/target3"/>
    <dgm:cxn modelId="{A0CB5093-E6D0-4621-B76D-164BF17C14C5}" type="presParOf" srcId="{EB82FB9B-EC43-4CC6-88CB-A53F2E8714A8}" destId="{9871A64A-1045-472E-94BB-C26A9DBFAFE7}" srcOrd="1" destOrd="0" presId="urn:microsoft.com/office/officeart/2005/8/layout/target3"/>
    <dgm:cxn modelId="{6BBAFCBB-7A9C-4052-B215-1D3D45856982}" type="presParOf" srcId="{EB82FB9B-EC43-4CC6-88CB-A53F2E8714A8}" destId="{508660B7-E931-4D2D-869E-C294046FF6B9}" srcOrd="2" destOrd="0" presId="urn:microsoft.com/office/officeart/2005/8/layout/target3"/>
    <dgm:cxn modelId="{609FB3C7-F5CE-48EC-B423-B786CE76DD92}" type="presParOf" srcId="{EB82FB9B-EC43-4CC6-88CB-A53F2E8714A8}" destId="{AAC36E9C-336F-488E-A8C1-0178D536F410}" srcOrd="3" destOrd="0" presId="urn:microsoft.com/office/officeart/2005/8/layout/target3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AA8D16-A436-464E-AC03-FF791BEB1744}" type="doc">
      <dgm:prSet loTypeId="urn:microsoft.com/office/officeart/2005/8/layout/lProcess3" loCatId="process" qsTypeId="urn:microsoft.com/office/officeart/2005/8/quickstyle/3d5" qsCatId="3D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F2BE6500-0FCC-41C8-9FBC-63C05BD7D7FB}">
      <dgm:prSet phldrT="[Text]" custT="1"/>
      <dgm:spPr>
        <a:solidFill>
          <a:schemeClr val="accent6">
            <a:lumMod val="50000"/>
          </a:schemeClr>
        </a:solidFill>
        <a:ln>
          <a:solidFill>
            <a:schemeClr val="accent5">
              <a:lumMod val="75000"/>
            </a:schemeClr>
          </a:solidFill>
        </a:ln>
        <a:sp3d extrusionH="381000" contourW="38100" prstMaterial="matte">
          <a:bevelT w="165100" prst="coolSlant"/>
          <a:contourClr>
            <a:schemeClr val="lt1"/>
          </a:contourClr>
        </a:sp3d>
      </dgm:spPr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bn-IN" sz="2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শ্রেণি</a:t>
          </a:r>
          <a:endParaRPr lang="en-US" sz="2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5AFF28F6-AFFF-46A4-8D84-FB6B62603858}" type="parTrans" cxnId="{4018C29E-5B84-44B2-A4E0-B495B287FD2F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2246810E-BB12-4C44-800E-6F717111D356}" type="sibTrans" cxnId="{4018C29E-5B84-44B2-A4E0-B495B287FD2F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C4DA1679-73B2-480A-827F-509A9AFD62DA}">
      <dgm:prSet phldrT="[Text]" custT="1"/>
      <dgm:spPr>
        <a:solidFill>
          <a:srgbClr val="00B0F0"/>
        </a:solidFill>
        <a:ln>
          <a:solidFill>
            <a:schemeClr val="accent5">
              <a:lumMod val="75000"/>
            </a:schemeClr>
          </a:solidFill>
        </a:ln>
        <a:sp3d extrusionH="381000" contourW="38100" prstMaterial="matte">
          <a:bevelT w="165100" prst="coolSlant"/>
          <a:contourClr>
            <a:schemeClr val="lt1"/>
          </a:contourClr>
        </a:sp3d>
      </dgm:spPr>
      <dgm:t>
        <a:bodyPr/>
        <a:lstStyle/>
        <a:p>
          <a:r>
            <a:rPr lang="en-US" sz="3600" b="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৮ম</a:t>
          </a:r>
          <a:endParaRPr lang="en-US" sz="3600" b="0" cap="none" spc="0" dirty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  <a:latin typeface="NikoshBAN" pitchFamily="2" charset="0"/>
            <a:cs typeface="NikoshBAN" pitchFamily="2" charset="0"/>
          </a:endParaRPr>
        </a:p>
      </dgm:t>
    </dgm:pt>
    <dgm:pt modelId="{FDBF6D67-E458-43CD-B6F7-3BDB0A3E048E}" type="parTrans" cxnId="{ADCF0EC6-EBE2-4C4A-B1D8-61C7ECB3AA86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CA206BC8-6E95-40C8-9081-BB7050EEBBC4}" type="sibTrans" cxnId="{ADCF0EC6-EBE2-4C4A-B1D8-61C7ECB3AA86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5D77E333-4B75-4F53-99EF-836C760D2725}">
      <dgm:prSet phldrT="[Text]" custT="1"/>
      <dgm:spPr>
        <a:solidFill>
          <a:schemeClr val="accent6">
            <a:lumMod val="50000"/>
          </a:schemeClr>
        </a:solidFill>
        <a:ln>
          <a:solidFill>
            <a:schemeClr val="accent5">
              <a:lumMod val="75000"/>
            </a:schemeClr>
          </a:solidFill>
        </a:ln>
        <a:sp3d extrusionH="381000" contourW="38100" prstMaterial="matte">
          <a:bevelT w="165100" prst="coolSlant"/>
          <a:contourClr>
            <a:schemeClr val="lt1"/>
          </a:contourClr>
        </a:sp3d>
      </dgm:spPr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r>
            <a:rPr lang="bn-IN" sz="2800" b="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বিষয়</a:t>
          </a:r>
          <a:endParaRPr lang="en-US" sz="2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47CC9C67-43F4-4B02-9F00-F4E3598BAE05}" type="parTrans" cxnId="{E861384F-D923-4516-8F01-4388FD92E5B6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7278B117-D272-4DC4-8DAC-0E95BBAFEF82}" type="sibTrans" cxnId="{E861384F-D923-4516-8F01-4388FD92E5B6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34FC765B-2EB0-473D-A497-1E7C6F22937D}">
      <dgm:prSet phldrT="[Text]" custT="1"/>
      <dgm:spPr>
        <a:solidFill>
          <a:srgbClr val="00B0F0"/>
        </a:solidFill>
        <a:ln>
          <a:solidFill>
            <a:schemeClr val="accent5">
              <a:lumMod val="75000"/>
            </a:schemeClr>
          </a:solidFill>
        </a:ln>
        <a:sp3d extrusionH="381000" contourW="38100" prstMaterial="matte">
          <a:bevelT w="165100" prst="coolSlant"/>
          <a:contourClr>
            <a:schemeClr val="lt1"/>
          </a:contourClr>
        </a:sp3d>
      </dgm:spPr>
      <dgm:t>
        <a:bodyPr/>
        <a:lstStyle/>
        <a:p>
          <a:r>
            <a:rPr lang="en-US" sz="2800" b="0" cap="none" spc="0" dirty="0" err="1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তথ্য</a:t>
          </a:r>
          <a:r>
            <a:rPr lang="en-US" sz="2800" b="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 ও </a:t>
          </a:r>
          <a:r>
            <a:rPr lang="en-US" sz="2800" b="0" cap="none" spc="0" dirty="0" err="1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যোগাযোগ</a:t>
          </a:r>
          <a:r>
            <a:rPr lang="en-US" sz="2800" b="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2800" b="0" cap="none" spc="0" dirty="0" err="1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প্রযুক্তি</a:t>
          </a:r>
          <a:endParaRPr lang="en-US" sz="2800" b="0" cap="none" spc="0" dirty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  <a:latin typeface="NikoshBAN" pitchFamily="2" charset="0"/>
            <a:cs typeface="NikoshBAN" pitchFamily="2" charset="0"/>
          </a:endParaRPr>
        </a:p>
      </dgm:t>
    </dgm:pt>
    <dgm:pt modelId="{63A94F4A-AF4B-4D10-B21F-C4C785857F6B}" type="parTrans" cxnId="{9194D5F7-316E-48CB-93F8-EBBCD0AB8374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D05C2020-438C-4F45-A0A3-7009AB96109B}" type="sibTrans" cxnId="{9194D5F7-316E-48CB-93F8-EBBCD0AB8374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EF973BE7-15D2-4217-A48C-415EB122A4A1}">
      <dgm:prSet phldrT="[Text]" custT="1"/>
      <dgm:spPr>
        <a:solidFill>
          <a:schemeClr val="accent6">
            <a:lumMod val="50000"/>
          </a:schemeClr>
        </a:solidFill>
        <a:ln>
          <a:solidFill>
            <a:schemeClr val="accent5">
              <a:lumMod val="75000"/>
            </a:schemeClr>
          </a:solidFill>
        </a:ln>
        <a:sp3d extrusionH="381000" contourW="38100" prstMaterial="matte">
          <a:bevelT w="165100" prst="coolSlant"/>
          <a:contourClr>
            <a:schemeClr val="lt1"/>
          </a:contourClr>
        </a:sp3d>
      </dgm:spPr>
      <dgm:t>
        <a:bodyPr/>
        <a:lstStyle/>
        <a:p>
          <a:pPr>
            <a:spcBef>
              <a:spcPts val="1200"/>
            </a:spcBef>
            <a:spcAft>
              <a:spcPts val="0"/>
            </a:spcAft>
          </a:pPr>
          <a:r>
            <a:rPr lang="bn-BD" sz="2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অধ্যায় ও পাঠ</a:t>
          </a:r>
          <a:endParaRPr lang="en-US" sz="2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9FBFC7EA-9E43-4AB7-974F-BFE4AB8B61D5}" type="parTrans" cxnId="{D5DF7BC5-91E8-4FA8-BBFA-CE0F97F5C1A0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358B3061-7497-4367-B37E-7C0C56B8F183}" type="sibTrans" cxnId="{D5DF7BC5-91E8-4FA8-BBFA-CE0F97F5C1A0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D63DA2CD-DAB3-4569-A407-F2C1D1FE6616}">
      <dgm:prSet phldrT="[Text]" custT="1"/>
      <dgm:spPr>
        <a:solidFill>
          <a:srgbClr val="00B0F0"/>
        </a:solidFill>
        <a:ln>
          <a:solidFill>
            <a:schemeClr val="accent5">
              <a:lumMod val="75000"/>
            </a:schemeClr>
          </a:solidFill>
        </a:ln>
        <a:sp3d extrusionH="381000" contourW="38100" prstMaterial="matte">
          <a:bevelT w="165100" prst="coolSlant"/>
          <a:contourClr>
            <a:schemeClr val="lt1"/>
          </a:contourClr>
        </a:sp3d>
      </dgm:spPr>
      <dgm:t>
        <a:bodyPr/>
        <a:lstStyle/>
        <a:p>
          <a:r>
            <a:rPr lang="bn-BD" sz="2800" b="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অধ্যায়: </a:t>
          </a:r>
          <a:r>
            <a:rPr lang="en-US" sz="2800" b="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২য়</a:t>
          </a:r>
        </a:p>
        <a:p>
          <a:r>
            <a:rPr lang="en-US" sz="2800" b="0" cap="none" spc="0" dirty="0" err="1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পাঠ</a:t>
          </a:r>
          <a:r>
            <a:rPr lang="en-US" sz="2800" b="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: ৮,৯</a:t>
          </a:r>
          <a:endParaRPr lang="en-US" sz="2800" b="0" cap="none" spc="0" dirty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  <a:latin typeface="NikoshBAN" pitchFamily="2" charset="0"/>
            <a:cs typeface="NikoshBAN" pitchFamily="2" charset="0"/>
          </a:endParaRPr>
        </a:p>
      </dgm:t>
    </dgm:pt>
    <dgm:pt modelId="{CC70B715-B716-4911-BFFD-ABF5CDBF0F21}" type="parTrans" cxnId="{3352BBC8-A3CC-48B7-A4D6-5D309EE2734F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541F54C3-BB6C-49E8-993E-30A936E897A8}" type="sibTrans" cxnId="{3352BBC8-A3CC-48B7-A4D6-5D309EE2734F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2E7CBF30-D46A-4FB2-B4B4-B132961369E1}">
      <dgm:prSet phldrT="[Text]" custT="1"/>
      <dgm:spPr>
        <a:solidFill>
          <a:schemeClr val="accent6">
            <a:lumMod val="50000"/>
          </a:schemeClr>
        </a:solidFill>
        <a:ln>
          <a:solidFill>
            <a:schemeClr val="accent5">
              <a:lumMod val="75000"/>
            </a:schemeClr>
          </a:solidFill>
        </a:ln>
        <a:sp3d extrusionH="381000" contourW="38100" prstMaterial="matte">
          <a:bevelT w="165100" prst="coolSlant"/>
          <a:contourClr>
            <a:schemeClr val="lt1"/>
          </a:contourClr>
        </a:sp3d>
      </dgm:spPr>
      <dgm:t>
        <a:bodyPr/>
        <a:lstStyle/>
        <a:p>
          <a:r>
            <a:rPr lang="bn-BD" sz="2800" b="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সময়</a:t>
          </a:r>
          <a:endParaRPr lang="en-US" sz="2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05EEFA06-5D46-4773-AECF-FC7111F5A707}" type="parTrans" cxnId="{9172D893-03E2-4DB1-A7BC-DC249E269DA1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06B2643B-0629-4D4E-AC8F-EA27B9D8FD7C}" type="sibTrans" cxnId="{9172D893-03E2-4DB1-A7BC-DC249E269DA1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E38289D3-1880-4825-A10A-9FDD3AE6311C}">
      <dgm:prSet phldrT="[Text]" custT="1"/>
      <dgm:spPr>
        <a:solidFill>
          <a:srgbClr val="00B0F0"/>
        </a:solidFill>
        <a:ln>
          <a:solidFill>
            <a:schemeClr val="accent5">
              <a:lumMod val="75000"/>
            </a:schemeClr>
          </a:solidFill>
        </a:ln>
        <a:sp3d extrusionH="381000" contourW="38100" prstMaterial="matte">
          <a:bevelT w="165100" prst="coolSlant"/>
          <a:contourClr>
            <a:schemeClr val="lt1"/>
          </a:contourClr>
        </a:sp3d>
      </dgm:spPr>
      <dgm:t>
        <a:bodyPr/>
        <a:lstStyle/>
        <a:p>
          <a:r>
            <a:rPr lang="en-US" sz="3600" b="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৫</a:t>
          </a:r>
          <a:r>
            <a:rPr lang="bn-BD" sz="3600" b="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০ মিনিট</a:t>
          </a:r>
          <a:endParaRPr lang="en-US" sz="3600" b="0" cap="none" spc="0" dirty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  <a:latin typeface="NikoshBAN" pitchFamily="2" charset="0"/>
            <a:cs typeface="NikoshBAN" pitchFamily="2" charset="0"/>
          </a:endParaRPr>
        </a:p>
      </dgm:t>
    </dgm:pt>
    <dgm:pt modelId="{12F53892-807D-4BAB-BF4C-762BDB593D14}" type="parTrans" cxnId="{F29BA8BE-A617-42B7-BDF3-B95024202AB0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E78C3DA8-963A-4774-BA48-99CB5DA45804}" type="sibTrans" cxnId="{F29BA8BE-A617-42B7-BDF3-B95024202AB0}">
      <dgm:prSet/>
      <dgm:spPr/>
      <dgm:t>
        <a:bodyPr/>
        <a:lstStyle/>
        <a:p>
          <a:endParaRPr lang="en-US" sz="2800" b="0" cap="none" spc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</a:endParaRPr>
        </a:p>
      </dgm:t>
    </dgm:pt>
    <dgm:pt modelId="{F49A9862-D5B5-4E8B-9DD0-EDC0513F5C76}" type="pres">
      <dgm:prSet presAssocID="{1AAA8D16-A436-464E-AC03-FF791BEB1744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2EEAADB-C48C-4513-B85A-707BA92CA297}" type="pres">
      <dgm:prSet presAssocID="{F2BE6500-0FCC-41C8-9FBC-63C05BD7D7FB}" presName="horFlow" presStyleCnt="0"/>
      <dgm:spPr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CB9B20C9-1542-4C91-9CF9-8ED47A99E3EB}" type="pres">
      <dgm:prSet presAssocID="{F2BE6500-0FCC-41C8-9FBC-63C05BD7D7FB}" presName="bigChev" presStyleLbl="node1" presStyleIdx="0" presStyleCnt="4" custScaleX="76398"/>
      <dgm:spPr/>
      <dgm:t>
        <a:bodyPr/>
        <a:lstStyle/>
        <a:p>
          <a:endParaRPr lang="en-US"/>
        </a:p>
      </dgm:t>
    </dgm:pt>
    <dgm:pt modelId="{B4DA9E5E-CB12-4F9E-9D77-953C1097A95C}" type="pres">
      <dgm:prSet presAssocID="{FDBF6D67-E458-43CD-B6F7-3BDB0A3E048E}" presName="parTrans" presStyleCnt="0"/>
      <dgm:spPr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326C7E6D-8A4A-441C-8D30-5C4E5AB2A7BB}" type="pres">
      <dgm:prSet presAssocID="{C4DA1679-73B2-480A-827F-509A9AFD62DA}" presName="node" presStyleLbl="alignAccFollowNode1" presStyleIdx="0" presStyleCnt="4" custScaleX="173902" custScaleY="140972" custLinFactNeighborX="-468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59260C-19EB-4948-98D6-F9C2AE8B04DC}" type="pres">
      <dgm:prSet presAssocID="{F2BE6500-0FCC-41C8-9FBC-63C05BD7D7FB}" presName="vSp" presStyleCnt="0"/>
      <dgm:spPr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EF763D5B-F55A-4FD7-A63F-A8A3ECCFB922}" type="pres">
      <dgm:prSet presAssocID="{5D77E333-4B75-4F53-99EF-836C760D2725}" presName="horFlow" presStyleCnt="0"/>
      <dgm:spPr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3BB57241-4463-4BB7-8B42-4FC5D0160346}" type="pres">
      <dgm:prSet presAssocID="{5D77E333-4B75-4F53-99EF-836C760D2725}" presName="bigChev" presStyleLbl="node1" presStyleIdx="1" presStyleCnt="4" custScaleX="76398"/>
      <dgm:spPr/>
      <dgm:t>
        <a:bodyPr/>
        <a:lstStyle/>
        <a:p>
          <a:endParaRPr lang="en-US"/>
        </a:p>
      </dgm:t>
    </dgm:pt>
    <dgm:pt modelId="{25737604-795D-43EC-A35D-42ED590C132B}" type="pres">
      <dgm:prSet presAssocID="{63A94F4A-AF4B-4D10-B21F-C4C785857F6B}" presName="parTrans" presStyleCnt="0"/>
      <dgm:spPr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D1B70D99-8398-4580-8198-B1CEC269CCA7}" type="pres">
      <dgm:prSet presAssocID="{34FC765B-2EB0-473D-A497-1E7C6F22937D}" presName="node" presStyleLbl="alignAccFollowNode1" presStyleIdx="1" presStyleCnt="4" custScaleX="173902" custScaleY="140972" custLinFactNeighborX="-10606" custLinFactNeighborY="113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FE5028-030C-4058-AC95-7F6548ED473F}" type="pres">
      <dgm:prSet presAssocID="{5D77E333-4B75-4F53-99EF-836C760D2725}" presName="vSp" presStyleCnt="0"/>
      <dgm:spPr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FCEA9616-A806-4AF3-A1DC-BAB56577FB68}" type="pres">
      <dgm:prSet presAssocID="{EF973BE7-15D2-4217-A48C-415EB122A4A1}" presName="horFlow" presStyleCnt="0"/>
      <dgm:spPr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73F5BC04-4989-41F7-AE78-074518BD3557}" type="pres">
      <dgm:prSet presAssocID="{EF973BE7-15D2-4217-A48C-415EB122A4A1}" presName="bigChev" presStyleLbl="node1" presStyleIdx="2" presStyleCnt="4" custScaleX="76398"/>
      <dgm:spPr/>
      <dgm:t>
        <a:bodyPr/>
        <a:lstStyle/>
        <a:p>
          <a:endParaRPr lang="en-US"/>
        </a:p>
      </dgm:t>
    </dgm:pt>
    <dgm:pt modelId="{1CEC6009-3F7E-4F42-B691-53880DB87F22}" type="pres">
      <dgm:prSet presAssocID="{CC70B715-B716-4911-BFFD-ABF5CDBF0F21}" presName="parTrans" presStyleCnt="0"/>
      <dgm:spPr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3DD6BD90-A2AC-4F3B-BD7D-F2969E00A758}" type="pres">
      <dgm:prSet presAssocID="{D63DA2CD-DAB3-4569-A407-F2C1D1FE6616}" presName="node" presStyleLbl="alignAccFollowNode1" presStyleIdx="2" presStyleCnt="4" custScaleX="173902" custScaleY="140972" custLinFactNeighborX="-20934" custLinFactNeighborY="195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A4B76E-80CB-4932-998E-E6DF6B0E9904}" type="pres">
      <dgm:prSet presAssocID="{EF973BE7-15D2-4217-A48C-415EB122A4A1}" presName="vSp" presStyleCnt="0"/>
      <dgm:spPr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C3E7D6B1-D780-4525-B677-3882F5A775B1}" type="pres">
      <dgm:prSet presAssocID="{2E7CBF30-D46A-4FB2-B4B4-B132961369E1}" presName="horFlow" presStyleCnt="0"/>
      <dgm:spPr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1B2B2817-A41C-406A-BD35-C657D0821092}" type="pres">
      <dgm:prSet presAssocID="{2E7CBF30-D46A-4FB2-B4B4-B132961369E1}" presName="bigChev" presStyleLbl="node1" presStyleIdx="3" presStyleCnt="4" custScaleX="76398"/>
      <dgm:spPr/>
      <dgm:t>
        <a:bodyPr/>
        <a:lstStyle/>
        <a:p>
          <a:endParaRPr lang="en-US"/>
        </a:p>
      </dgm:t>
    </dgm:pt>
    <dgm:pt modelId="{8C9C5EFD-C3F3-46D7-9B50-472092AFC632}" type="pres">
      <dgm:prSet presAssocID="{12F53892-807D-4BAB-BF4C-762BDB593D14}" presName="parTrans" presStyleCnt="0"/>
      <dgm:spPr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DED2D4FC-64C9-497D-ADCF-5765BC8D748D}" type="pres">
      <dgm:prSet presAssocID="{E38289D3-1880-4825-A10A-9FDD3AE6311C}" presName="node" presStyleLbl="alignAccFollowNode1" presStyleIdx="3" presStyleCnt="4" custScaleX="173902" custScaleY="140972" custLinFactNeighborX="-468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9BA8BE-A617-42B7-BDF3-B95024202AB0}" srcId="{2E7CBF30-D46A-4FB2-B4B4-B132961369E1}" destId="{E38289D3-1880-4825-A10A-9FDD3AE6311C}" srcOrd="0" destOrd="0" parTransId="{12F53892-807D-4BAB-BF4C-762BDB593D14}" sibTransId="{E78C3DA8-963A-4774-BA48-99CB5DA45804}"/>
    <dgm:cxn modelId="{9172D893-03E2-4DB1-A7BC-DC249E269DA1}" srcId="{1AAA8D16-A436-464E-AC03-FF791BEB1744}" destId="{2E7CBF30-D46A-4FB2-B4B4-B132961369E1}" srcOrd="3" destOrd="0" parTransId="{05EEFA06-5D46-4773-AECF-FC7111F5A707}" sibTransId="{06B2643B-0629-4D4E-AC8F-EA27B9D8FD7C}"/>
    <dgm:cxn modelId="{ADCF0EC6-EBE2-4C4A-B1D8-61C7ECB3AA86}" srcId="{F2BE6500-0FCC-41C8-9FBC-63C05BD7D7FB}" destId="{C4DA1679-73B2-480A-827F-509A9AFD62DA}" srcOrd="0" destOrd="0" parTransId="{FDBF6D67-E458-43CD-B6F7-3BDB0A3E048E}" sibTransId="{CA206BC8-6E95-40C8-9081-BB7050EEBBC4}"/>
    <dgm:cxn modelId="{FE80334D-2058-4162-8CB9-C54858555A23}" type="presOf" srcId="{2E7CBF30-D46A-4FB2-B4B4-B132961369E1}" destId="{1B2B2817-A41C-406A-BD35-C657D0821092}" srcOrd="0" destOrd="0" presId="urn:microsoft.com/office/officeart/2005/8/layout/lProcess3"/>
    <dgm:cxn modelId="{3352BBC8-A3CC-48B7-A4D6-5D309EE2734F}" srcId="{EF973BE7-15D2-4217-A48C-415EB122A4A1}" destId="{D63DA2CD-DAB3-4569-A407-F2C1D1FE6616}" srcOrd="0" destOrd="0" parTransId="{CC70B715-B716-4911-BFFD-ABF5CDBF0F21}" sibTransId="{541F54C3-BB6C-49E8-993E-30A936E897A8}"/>
    <dgm:cxn modelId="{E861384F-D923-4516-8F01-4388FD92E5B6}" srcId="{1AAA8D16-A436-464E-AC03-FF791BEB1744}" destId="{5D77E333-4B75-4F53-99EF-836C760D2725}" srcOrd="1" destOrd="0" parTransId="{47CC9C67-43F4-4B02-9F00-F4E3598BAE05}" sibTransId="{7278B117-D272-4DC4-8DAC-0E95BBAFEF82}"/>
    <dgm:cxn modelId="{B3B9BC81-7FDF-4D9F-8E01-FD34C72CE3FF}" type="presOf" srcId="{34FC765B-2EB0-473D-A497-1E7C6F22937D}" destId="{D1B70D99-8398-4580-8198-B1CEC269CCA7}" srcOrd="0" destOrd="0" presId="urn:microsoft.com/office/officeart/2005/8/layout/lProcess3"/>
    <dgm:cxn modelId="{0EA4EB41-780E-4513-B181-251CB2E8C4C1}" type="presOf" srcId="{C4DA1679-73B2-480A-827F-509A9AFD62DA}" destId="{326C7E6D-8A4A-441C-8D30-5C4E5AB2A7BB}" srcOrd="0" destOrd="0" presId="urn:microsoft.com/office/officeart/2005/8/layout/lProcess3"/>
    <dgm:cxn modelId="{9B28E8E1-84E8-42F1-A9AB-94BFAD9414DA}" type="presOf" srcId="{EF973BE7-15D2-4217-A48C-415EB122A4A1}" destId="{73F5BC04-4989-41F7-AE78-074518BD3557}" srcOrd="0" destOrd="0" presId="urn:microsoft.com/office/officeart/2005/8/layout/lProcess3"/>
    <dgm:cxn modelId="{657DC5CC-FC13-417B-9609-F6FFC54B032C}" type="presOf" srcId="{F2BE6500-0FCC-41C8-9FBC-63C05BD7D7FB}" destId="{CB9B20C9-1542-4C91-9CF9-8ED47A99E3EB}" srcOrd="0" destOrd="0" presId="urn:microsoft.com/office/officeart/2005/8/layout/lProcess3"/>
    <dgm:cxn modelId="{3A830439-48F2-4616-9391-5A9C3CD6E60A}" type="presOf" srcId="{1AAA8D16-A436-464E-AC03-FF791BEB1744}" destId="{F49A9862-D5B5-4E8B-9DD0-EDC0513F5C76}" srcOrd="0" destOrd="0" presId="urn:microsoft.com/office/officeart/2005/8/layout/lProcess3"/>
    <dgm:cxn modelId="{97BC7ED7-C595-4888-B2B6-2EE34CCE6E78}" type="presOf" srcId="{5D77E333-4B75-4F53-99EF-836C760D2725}" destId="{3BB57241-4463-4BB7-8B42-4FC5D0160346}" srcOrd="0" destOrd="0" presId="urn:microsoft.com/office/officeart/2005/8/layout/lProcess3"/>
    <dgm:cxn modelId="{9194D5F7-316E-48CB-93F8-EBBCD0AB8374}" srcId="{5D77E333-4B75-4F53-99EF-836C760D2725}" destId="{34FC765B-2EB0-473D-A497-1E7C6F22937D}" srcOrd="0" destOrd="0" parTransId="{63A94F4A-AF4B-4D10-B21F-C4C785857F6B}" sibTransId="{D05C2020-438C-4F45-A0A3-7009AB96109B}"/>
    <dgm:cxn modelId="{27214BBA-3B9E-4D52-A8D4-2FECFF952C0F}" type="presOf" srcId="{E38289D3-1880-4825-A10A-9FDD3AE6311C}" destId="{DED2D4FC-64C9-497D-ADCF-5765BC8D748D}" srcOrd="0" destOrd="0" presId="urn:microsoft.com/office/officeart/2005/8/layout/lProcess3"/>
    <dgm:cxn modelId="{124810B0-2746-4C60-97CE-F903264EF94D}" type="presOf" srcId="{D63DA2CD-DAB3-4569-A407-F2C1D1FE6616}" destId="{3DD6BD90-A2AC-4F3B-BD7D-F2969E00A758}" srcOrd="0" destOrd="0" presId="urn:microsoft.com/office/officeart/2005/8/layout/lProcess3"/>
    <dgm:cxn modelId="{D5DF7BC5-91E8-4FA8-BBFA-CE0F97F5C1A0}" srcId="{1AAA8D16-A436-464E-AC03-FF791BEB1744}" destId="{EF973BE7-15D2-4217-A48C-415EB122A4A1}" srcOrd="2" destOrd="0" parTransId="{9FBFC7EA-9E43-4AB7-974F-BFE4AB8B61D5}" sibTransId="{358B3061-7497-4367-B37E-7C0C56B8F183}"/>
    <dgm:cxn modelId="{4018C29E-5B84-44B2-A4E0-B495B287FD2F}" srcId="{1AAA8D16-A436-464E-AC03-FF791BEB1744}" destId="{F2BE6500-0FCC-41C8-9FBC-63C05BD7D7FB}" srcOrd="0" destOrd="0" parTransId="{5AFF28F6-AFFF-46A4-8D84-FB6B62603858}" sibTransId="{2246810E-BB12-4C44-800E-6F717111D356}"/>
    <dgm:cxn modelId="{18980954-C39E-4801-9272-161D9989FEBC}" type="presParOf" srcId="{F49A9862-D5B5-4E8B-9DD0-EDC0513F5C76}" destId="{D2EEAADB-C48C-4513-B85A-707BA92CA297}" srcOrd="0" destOrd="0" presId="urn:microsoft.com/office/officeart/2005/8/layout/lProcess3"/>
    <dgm:cxn modelId="{04C638E7-8749-4A94-8733-5C250AAFF876}" type="presParOf" srcId="{D2EEAADB-C48C-4513-B85A-707BA92CA297}" destId="{CB9B20C9-1542-4C91-9CF9-8ED47A99E3EB}" srcOrd="0" destOrd="0" presId="urn:microsoft.com/office/officeart/2005/8/layout/lProcess3"/>
    <dgm:cxn modelId="{7968507E-9F28-4D85-99F4-85705CC0ECE1}" type="presParOf" srcId="{D2EEAADB-C48C-4513-B85A-707BA92CA297}" destId="{B4DA9E5E-CB12-4F9E-9D77-953C1097A95C}" srcOrd="1" destOrd="0" presId="urn:microsoft.com/office/officeart/2005/8/layout/lProcess3"/>
    <dgm:cxn modelId="{4B0611B8-0895-4AB4-9C8B-ADCAB35B09F2}" type="presParOf" srcId="{D2EEAADB-C48C-4513-B85A-707BA92CA297}" destId="{326C7E6D-8A4A-441C-8D30-5C4E5AB2A7BB}" srcOrd="2" destOrd="0" presId="urn:microsoft.com/office/officeart/2005/8/layout/lProcess3"/>
    <dgm:cxn modelId="{D71C14CB-1721-44A6-A505-C5F7D5834BD2}" type="presParOf" srcId="{F49A9862-D5B5-4E8B-9DD0-EDC0513F5C76}" destId="{F759260C-19EB-4948-98D6-F9C2AE8B04DC}" srcOrd="1" destOrd="0" presId="urn:microsoft.com/office/officeart/2005/8/layout/lProcess3"/>
    <dgm:cxn modelId="{6CC7007F-DCBE-4128-8D4F-759CF27F7B9E}" type="presParOf" srcId="{F49A9862-D5B5-4E8B-9DD0-EDC0513F5C76}" destId="{EF763D5B-F55A-4FD7-A63F-A8A3ECCFB922}" srcOrd="2" destOrd="0" presId="urn:microsoft.com/office/officeart/2005/8/layout/lProcess3"/>
    <dgm:cxn modelId="{ADAA5524-4E0A-4CB9-BCF2-E5E5ADBAF7AA}" type="presParOf" srcId="{EF763D5B-F55A-4FD7-A63F-A8A3ECCFB922}" destId="{3BB57241-4463-4BB7-8B42-4FC5D0160346}" srcOrd="0" destOrd="0" presId="urn:microsoft.com/office/officeart/2005/8/layout/lProcess3"/>
    <dgm:cxn modelId="{040621CA-9CFF-49B8-92B5-62E61C8D3041}" type="presParOf" srcId="{EF763D5B-F55A-4FD7-A63F-A8A3ECCFB922}" destId="{25737604-795D-43EC-A35D-42ED590C132B}" srcOrd="1" destOrd="0" presId="urn:microsoft.com/office/officeart/2005/8/layout/lProcess3"/>
    <dgm:cxn modelId="{4EB05851-3209-4EBC-AF6A-D2740AA998BE}" type="presParOf" srcId="{EF763D5B-F55A-4FD7-A63F-A8A3ECCFB922}" destId="{D1B70D99-8398-4580-8198-B1CEC269CCA7}" srcOrd="2" destOrd="0" presId="urn:microsoft.com/office/officeart/2005/8/layout/lProcess3"/>
    <dgm:cxn modelId="{404E240B-5BC6-42FC-B059-9DEDA311ED93}" type="presParOf" srcId="{F49A9862-D5B5-4E8B-9DD0-EDC0513F5C76}" destId="{94FE5028-030C-4058-AC95-7F6548ED473F}" srcOrd="3" destOrd="0" presId="urn:microsoft.com/office/officeart/2005/8/layout/lProcess3"/>
    <dgm:cxn modelId="{992597F4-6236-459B-8871-D359116AA863}" type="presParOf" srcId="{F49A9862-D5B5-4E8B-9DD0-EDC0513F5C76}" destId="{FCEA9616-A806-4AF3-A1DC-BAB56577FB68}" srcOrd="4" destOrd="0" presId="urn:microsoft.com/office/officeart/2005/8/layout/lProcess3"/>
    <dgm:cxn modelId="{3372D62C-439B-4480-A554-E1F5B915A6AD}" type="presParOf" srcId="{FCEA9616-A806-4AF3-A1DC-BAB56577FB68}" destId="{73F5BC04-4989-41F7-AE78-074518BD3557}" srcOrd="0" destOrd="0" presId="urn:microsoft.com/office/officeart/2005/8/layout/lProcess3"/>
    <dgm:cxn modelId="{556C6981-96AF-4BC7-A0B1-B54437D9B620}" type="presParOf" srcId="{FCEA9616-A806-4AF3-A1DC-BAB56577FB68}" destId="{1CEC6009-3F7E-4F42-B691-53880DB87F22}" srcOrd="1" destOrd="0" presId="urn:microsoft.com/office/officeart/2005/8/layout/lProcess3"/>
    <dgm:cxn modelId="{BE59523C-79AB-4131-9005-81DC13DE195E}" type="presParOf" srcId="{FCEA9616-A806-4AF3-A1DC-BAB56577FB68}" destId="{3DD6BD90-A2AC-4F3B-BD7D-F2969E00A758}" srcOrd="2" destOrd="0" presId="urn:microsoft.com/office/officeart/2005/8/layout/lProcess3"/>
    <dgm:cxn modelId="{5CA729EC-65F1-48EB-95C4-8E0B4D40F69E}" type="presParOf" srcId="{F49A9862-D5B5-4E8B-9DD0-EDC0513F5C76}" destId="{9EA4B76E-80CB-4932-998E-E6DF6B0E9904}" srcOrd="5" destOrd="0" presId="urn:microsoft.com/office/officeart/2005/8/layout/lProcess3"/>
    <dgm:cxn modelId="{BCB1CCEC-9BF7-4E01-94C6-33DC0664E62E}" type="presParOf" srcId="{F49A9862-D5B5-4E8B-9DD0-EDC0513F5C76}" destId="{C3E7D6B1-D780-4525-B677-3882F5A775B1}" srcOrd="6" destOrd="0" presId="urn:microsoft.com/office/officeart/2005/8/layout/lProcess3"/>
    <dgm:cxn modelId="{E6808619-DA4A-40C8-99FD-B3AE21656897}" type="presParOf" srcId="{C3E7D6B1-D780-4525-B677-3882F5A775B1}" destId="{1B2B2817-A41C-406A-BD35-C657D0821092}" srcOrd="0" destOrd="0" presId="urn:microsoft.com/office/officeart/2005/8/layout/lProcess3"/>
    <dgm:cxn modelId="{97A364B9-FDB5-4952-9DE0-97897D0D2C71}" type="presParOf" srcId="{C3E7D6B1-D780-4525-B677-3882F5A775B1}" destId="{8C9C5EFD-C3F3-46D7-9B50-472092AFC632}" srcOrd="1" destOrd="0" presId="urn:microsoft.com/office/officeart/2005/8/layout/lProcess3"/>
    <dgm:cxn modelId="{D3C21A3F-CFE7-4FBB-9D26-B835174ECA3E}" type="presParOf" srcId="{C3E7D6B1-D780-4525-B677-3882F5A775B1}" destId="{DED2D4FC-64C9-497D-ADCF-5765BC8D748D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FD88E8-8AC9-4B1F-A0C4-A20C1D97D604}">
      <dsp:nvSpPr>
        <dsp:cNvPr id="0" name=""/>
        <dsp:cNvSpPr/>
      </dsp:nvSpPr>
      <dsp:spPr>
        <a:xfrm>
          <a:off x="76203" y="0"/>
          <a:ext cx="1143000" cy="1143000"/>
        </a:xfrm>
        <a:prstGeom prst="pie">
          <a:avLst>
            <a:gd name="adj1" fmla="val 5400000"/>
            <a:gd name="adj2" fmla="val 1620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508660B7-E931-4D2D-869E-C294046FF6B9}">
      <dsp:nvSpPr>
        <dsp:cNvPr id="0" name=""/>
        <dsp:cNvSpPr/>
      </dsp:nvSpPr>
      <dsp:spPr>
        <a:xfrm flipH="1">
          <a:off x="0" y="0"/>
          <a:ext cx="4838700" cy="1143000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cap="none" spc="0" dirty="0" smtClean="0">
            <a:ln w="11430"/>
            <a:solidFill>
              <a:schemeClr val="accent4">
                <a:lumMod val="10000"/>
              </a:schemeClr>
            </a:soli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8000" b="1" kern="1200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rPr>
            <a:t>পরিচিতি</a:t>
          </a:r>
          <a:endParaRPr lang="en-US" sz="8000" b="1" kern="1200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>
              <a:outerShdw blurRad="50800" algn="tl" rotWithShape="0">
                <a:srgbClr val="000000"/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0" y="0"/>
        <a:ext cx="4838700" cy="1143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9B20C9-1542-4C91-9CF9-8ED47A99E3EB}">
      <dsp:nvSpPr>
        <dsp:cNvPr id="0" name=""/>
        <dsp:cNvSpPr/>
      </dsp:nvSpPr>
      <dsp:spPr>
        <a:xfrm>
          <a:off x="2169" y="89473"/>
          <a:ext cx="1819938" cy="952872"/>
        </a:xfrm>
        <a:prstGeom prst="chevron">
          <a:avLst/>
        </a:prstGeom>
        <a:solidFill>
          <a:schemeClr val="accent6">
            <a:lumMod val="50000"/>
          </a:schemeClr>
        </a:solidFill>
        <a:ln>
          <a:solidFill>
            <a:schemeClr val="accent5">
              <a:lumMod val="75000"/>
            </a:schemeClr>
          </a:solidFill>
        </a:ln>
        <a:effectLst/>
        <a:sp3d extrusionH="381000" contourW="38100" prstMaterial="matte">
          <a:bevelT w="165100" prst="coolSlant"/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bn-IN" sz="2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শ্রেণি</a:t>
          </a:r>
          <a:endParaRPr lang="en-US" sz="28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478605" y="89473"/>
        <a:ext cx="867066" cy="952872"/>
      </dsp:txXfrm>
    </dsp:sp>
    <dsp:sp modelId="{326C7E6D-8A4A-441C-8D30-5C4E5AB2A7BB}">
      <dsp:nvSpPr>
        <dsp:cNvPr id="0" name=""/>
        <dsp:cNvSpPr/>
      </dsp:nvSpPr>
      <dsp:spPr>
        <a:xfrm>
          <a:off x="1367315" y="8447"/>
          <a:ext cx="3438406" cy="1114924"/>
        </a:xfrm>
        <a:prstGeom prst="chevron">
          <a:avLst/>
        </a:prstGeom>
        <a:solidFill>
          <a:srgbClr val="00B0F0"/>
        </a:solidFill>
        <a:ln>
          <a:solidFill>
            <a:schemeClr val="accent5">
              <a:lumMod val="75000"/>
            </a:schemeClr>
          </a:solidFill>
        </a:ln>
        <a:effectLst/>
        <a:sp3d extrusionH="381000" contourW="38100" prstMaterial="matte">
          <a:bevelT w="165100" prst="coolSlant"/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৮ম</a:t>
          </a:r>
          <a:endParaRPr lang="en-US" sz="3600" b="0" kern="1200" cap="none" spc="0" dirty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  <a:latin typeface="NikoshBAN" pitchFamily="2" charset="0"/>
            <a:cs typeface="NikoshBAN" pitchFamily="2" charset="0"/>
          </a:endParaRPr>
        </a:p>
      </dsp:txBody>
      <dsp:txXfrm>
        <a:off x="1924777" y="8447"/>
        <a:ext cx="2323482" cy="1114924"/>
      </dsp:txXfrm>
    </dsp:sp>
    <dsp:sp modelId="{3BB57241-4463-4BB7-8B42-4FC5D0160346}">
      <dsp:nvSpPr>
        <dsp:cNvPr id="0" name=""/>
        <dsp:cNvSpPr/>
      </dsp:nvSpPr>
      <dsp:spPr>
        <a:xfrm>
          <a:off x="2169" y="1337800"/>
          <a:ext cx="1819938" cy="952872"/>
        </a:xfrm>
        <a:prstGeom prst="chevron">
          <a:avLst/>
        </a:prstGeom>
        <a:solidFill>
          <a:schemeClr val="accent6">
            <a:lumMod val="50000"/>
          </a:schemeClr>
        </a:solidFill>
        <a:ln>
          <a:solidFill>
            <a:schemeClr val="accent5">
              <a:lumMod val="75000"/>
            </a:schemeClr>
          </a:solidFill>
        </a:ln>
        <a:effectLst/>
        <a:sp3d extrusionH="381000" contourW="38100" prstMaterial="matte">
          <a:bevelT w="165100" prst="coolSlant"/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bn-IN" sz="2800" b="0" kern="120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বিষয়</a:t>
          </a:r>
          <a:endParaRPr lang="en-US" sz="28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478605" y="1337800"/>
        <a:ext cx="867066" cy="952872"/>
      </dsp:txXfrm>
    </dsp:sp>
    <dsp:sp modelId="{D1B70D99-8398-4580-8198-B1CEC269CCA7}">
      <dsp:nvSpPr>
        <dsp:cNvPr id="0" name=""/>
        <dsp:cNvSpPr/>
      </dsp:nvSpPr>
      <dsp:spPr>
        <a:xfrm>
          <a:off x="1479578" y="1346634"/>
          <a:ext cx="3438406" cy="1114924"/>
        </a:xfrm>
        <a:prstGeom prst="chevron">
          <a:avLst/>
        </a:prstGeom>
        <a:solidFill>
          <a:srgbClr val="00B0F0"/>
        </a:solidFill>
        <a:ln>
          <a:solidFill>
            <a:schemeClr val="accent5">
              <a:lumMod val="75000"/>
            </a:schemeClr>
          </a:solidFill>
        </a:ln>
        <a:effectLst/>
        <a:sp3d extrusionH="381000" contourW="38100" prstMaterial="matte">
          <a:bevelT w="165100" prst="coolSlant"/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cap="none" spc="0" dirty="0" err="1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তথ্য</a:t>
          </a:r>
          <a:r>
            <a:rPr lang="en-US" sz="2800" b="0" kern="120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 ও </a:t>
          </a:r>
          <a:r>
            <a:rPr lang="en-US" sz="2800" b="0" kern="1200" cap="none" spc="0" dirty="0" err="1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যোগাযোগ</a:t>
          </a:r>
          <a:r>
            <a:rPr lang="en-US" sz="2800" b="0" kern="120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2800" b="0" kern="1200" cap="none" spc="0" dirty="0" err="1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প্রযুক্তি</a:t>
          </a:r>
          <a:endParaRPr lang="en-US" sz="2800" b="0" kern="1200" cap="none" spc="0" dirty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  <a:latin typeface="NikoshBAN" pitchFamily="2" charset="0"/>
            <a:cs typeface="NikoshBAN" pitchFamily="2" charset="0"/>
          </a:endParaRPr>
        </a:p>
      </dsp:txBody>
      <dsp:txXfrm>
        <a:off x="2037040" y="1346634"/>
        <a:ext cx="2323482" cy="1114924"/>
      </dsp:txXfrm>
    </dsp:sp>
    <dsp:sp modelId="{73F5BC04-4989-41F7-AE78-074518BD3557}">
      <dsp:nvSpPr>
        <dsp:cNvPr id="0" name=""/>
        <dsp:cNvSpPr/>
      </dsp:nvSpPr>
      <dsp:spPr>
        <a:xfrm>
          <a:off x="2169" y="2586127"/>
          <a:ext cx="1819938" cy="952872"/>
        </a:xfrm>
        <a:prstGeom prst="chevron">
          <a:avLst/>
        </a:prstGeom>
        <a:solidFill>
          <a:schemeClr val="accent6">
            <a:lumMod val="50000"/>
          </a:schemeClr>
        </a:solidFill>
        <a:ln>
          <a:solidFill>
            <a:schemeClr val="accent5">
              <a:lumMod val="75000"/>
            </a:schemeClr>
          </a:solidFill>
        </a:ln>
        <a:effectLst/>
        <a:sp3d extrusionH="381000" contourW="38100" prstMaterial="matte">
          <a:bevelT w="165100" prst="coolSlant"/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bn-BD" sz="2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অধ্যায় ও পাঠ</a:t>
          </a:r>
          <a:endParaRPr lang="en-US" sz="28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478605" y="2586127"/>
        <a:ext cx="867066" cy="952872"/>
      </dsp:txXfrm>
    </dsp:sp>
    <dsp:sp modelId="{3DD6BD90-A2AC-4F3B-BD7D-F2969E00A758}">
      <dsp:nvSpPr>
        <dsp:cNvPr id="0" name=""/>
        <dsp:cNvSpPr/>
      </dsp:nvSpPr>
      <dsp:spPr>
        <a:xfrm>
          <a:off x="1447594" y="2659829"/>
          <a:ext cx="3438406" cy="1114924"/>
        </a:xfrm>
        <a:prstGeom prst="chevron">
          <a:avLst/>
        </a:prstGeom>
        <a:solidFill>
          <a:srgbClr val="00B0F0"/>
        </a:solidFill>
        <a:ln>
          <a:solidFill>
            <a:schemeClr val="accent5">
              <a:lumMod val="75000"/>
            </a:schemeClr>
          </a:solidFill>
        </a:ln>
        <a:effectLst/>
        <a:sp3d extrusionH="381000" contourW="38100" prstMaterial="matte">
          <a:bevelT w="165100" prst="coolSlant"/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0" kern="120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অধ্যায়: </a:t>
          </a:r>
          <a:r>
            <a:rPr lang="en-US" sz="2800" b="0" kern="120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২য়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cap="none" spc="0" dirty="0" err="1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পাঠ</a:t>
          </a:r>
          <a:r>
            <a:rPr lang="en-US" sz="2800" b="0" kern="120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: ৮,৯</a:t>
          </a:r>
          <a:endParaRPr lang="en-US" sz="2800" b="0" kern="1200" cap="none" spc="0" dirty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  <a:latin typeface="NikoshBAN" pitchFamily="2" charset="0"/>
            <a:cs typeface="NikoshBAN" pitchFamily="2" charset="0"/>
          </a:endParaRPr>
        </a:p>
      </dsp:txBody>
      <dsp:txXfrm>
        <a:off x="2005056" y="2659829"/>
        <a:ext cx="2323482" cy="1114924"/>
      </dsp:txXfrm>
    </dsp:sp>
    <dsp:sp modelId="{1B2B2817-A41C-406A-BD35-C657D0821092}">
      <dsp:nvSpPr>
        <dsp:cNvPr id="0" name=""/>
        <dsp:cNvSpPr/>
      </dsp:nvSpPr>
      <dsp:spPr>
        <a:xfrm>
          <a:off x="2169" y="3834454"/>
          <a:ext cx="1819938" cy="952872"/>
        </a:xfrm>
        <a:prstGeom prst="chevron">
          <a:avLst/>
        </a:prstGeom>
        <a:solidFill>
          <a:schemeClr val="accent6">
            <a:lumMod val="50000"/>
          </a:schemeClr>
        </a:solidFill>
        <a:ln>
          <a:solidFill>
            <a:schemeClr val="accent5">
              <a:lumMod val="75000"/>
            </a:schemeClr>
          </a:solidFill>
        </a:ln>
        <a:effectLst/>
        <a:sp3d extrusionH="381000" contourW="38100" prstMaterial="matte">
          <a:bevelT w="165100" prst="coolSlant"/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0" kern="120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সময়</a:t>
          </a:r>
          <a:endParaRPr lang="en-US" sz="28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478605" y="3834454"/>
        <a:ext cx="867066" cy="952872"/>
      </dsp:txXfrm>
    </dsp:sp>
    <dsp:sp modelId="{DED2D4FC-64C9-497D-ADCF-5765BC8D748D}">
      <dsp:nvSpPr>
        <dsp:cNvPr id="0" name=""/>
        <dsp:cNvSpPr/>
      </dsp:nvSpPr>
      <dsp:spPr>
        <a:xfrm>
          <a:off x="1367315" y="3753427"/>
          <a:ext cx="3438406" cy="1114924"/>
        </a:xfrm>
        <a:prstGeom prst="chevron">
          <a:avLst/>
        </a:prstGeom>
        <a:solidFill>
          <a:srgbClr val="00B0F0"/>
        </a:solidFill>
        <a:ln>
          <a:solidFill>
            <a:schemeClr val="accent5">
              <a:lumMod val="75000"/>
            </a:schemeClr>
          </a:solidFill>
        </a:ln>
        <a:effectLst/>
        <a:sp3d extrusionH="381000" contourW="38100" prstMaterial="matte">
          <a:bevelT w="165100" prst="coolSlant"/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৫</a:t>
          </a:r>
          <a:r>
            <a:rPr lang="bn-BD" sz="3600" b="0" kern="1200" cap="none" spc="0" dirty="0" smtClean="0">
              <a:ln w="17780" cmpd="sng">
                <a:solidFill>
                  <a:schemeClr val="accent4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০ মিনিট</a:t>
          </a:r>
          <a:endParaRPr lang="en-US" sz="3600" b="0" kern="1200" cap="none" spc="0" dirty="0">
            <a:ln w="17780" cmpd="sng">
              <a:solidFill>
                <a:schemeClr val="accent4">
                  <a:lumMod val="10000"/>
                </a:schemeClr>
              </a:solidFill>
              <a:prstDash val="solid"/>
              <a:miter lim="800000"/>
            </a:ln>
            <a:solidFill>
              <a:schemeClr val="accent4">
                <a:lumMod val="10000"/>
              </a:schemeClr>
            </a:solidFill>
            <a:effectLst/>
            <a:latin typeface="NikoshBAN" pitchFamily="2" charset="0"/>
            <a:cs typeface="NikoshBAN" pitchFamily="2" charset="0"/>
          </a:endParaRPr>
        </a:p>
      </dsp:txBody>
      <dsp:txXfrm>
        <a:off x="1924777" y="3753427"/>
        <a:ext cx="2323482" cy="11149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86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41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673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783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827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48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526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693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953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557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17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32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66901" y="228600"/>
            <a:ext cx="4648200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স্বাগতম</a:t>
            </a:r>
            <a:endParaRPr lang="en-US" sz="6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9DED-8E79-4D7F-9398-5887DF89B23A}" type="datetime1">
              <a:rPr lang="en-US" smtClean="0"/>
              <a:t>1/14/2020</a:t>
            </a:fld>
            <a:endParaRPr lang="en-US"/>
          </a:p>
        </p:txBody>
      </p:sp>
      <p:pic>
        <p:nvPicPr>
          <p:cNvPr id="2051" name="Picture 3" descr="C:\Users\USER\Desktop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828800"/>
            <a:ext cx="5436052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1828800"/>
            <a:ext cx="3208338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download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8800"/>
            <a:ext cx="29718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82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19200"/>
            <a:ext cx="4270856" cy="3581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05000" y="5301529"/>
            <a:ext cx="6172200" cy="1023071"/>
          </a:xfrm>
          <a:prstGeom prst="rect">
            <a:avLst/>
          </a:prstGeom>
          <a:ln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r>
              <a:rPr lang="en-US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447800"/>
            <a:ext cx="3657600" cy="34472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48765" y="178393"/>
            <a:ext cx="36576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SutonnyMJ" pitchFamily="2" charset="0"/>
              </a:rPr>
              <a:t>wb‡Pi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Qwe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wU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jÿ</a:t>
            </a:r>
            <a:r>
              <a:rPr lang="en-US" sz="3600" dirty="0" smtClean="0">
                <a:latin typeface="SutonnyMJ" pitchFamily="2" charset="0"/>
              </a:rPr>
              <a:t>¨ </a:t>
            </a:r>
            <a:r>
              <a:rPr lang="en-US" sz="3600" dirty="0" err="1" smtClean="0">
                <a:latin typeface="SutonnyMJ" pitchFamily="2" charset="0"/>
              </a:rPr>
              <a:t>Kwi</a:t>
            </a:r>
            <a:endParaRPr lang="en-US" sz="36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48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29" y="770081"/>
            <a:ext cx="3566971" cy="44089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57400" y="5410200"/>
            <a:ext cx="5943600" cy="847856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রিং</a:t>
            </a:r>
            <a:r>
              <a:rPr lang="en-US" sz="48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r>
              <a:rPr lang="en-US" sz="48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787" y="656040"/>
            <a:ext cx="3564013" cy="44845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8400" y="39469"/>
            <a:ext cx="36576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SutonnyMJ" pitchFamily="2" charset="0"/>
              </a:rPr>
              <a:t>wb‡Pi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Qwe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wU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jÿ</a:t>
            </a:r>
            <a:r>
              <a:rPr lang="en-US" sz="3600" dirty="0" smtClean="0">
                <a:latin typeface="SutonnyMJ" pitchFamily="2" charset="0"/>
              </a:rPr>
              <a:t>¨ </a:t>
            </a:r>
            <a:r>
              <a:rPr lang="en-US" sz="3600" dirty="0" err="1" smtClean="0">
                <a:latin typeface="SutonnyMJ" pitchFamily="2" charset="0"/>
              </a:rPr>
              <a:t>Kwi</a:t>
            </a:r>
            <a:endParaRPr lang="en-US" sz="36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51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83" y="388029"/>
            <a:ext cx="3573887" cy="46027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43000" y="5181600"/>
            <a:ext cx="6781800" cy="103674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484" y="888643"/>
            <a:ext cx="4565786" cy="35288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38400" y="39469"/>
            <a:ext cx="36576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SutonnyMJ" pitchFamily="2" charset="0"/>
              </a:rPr>
              <a:t>wb‡Pi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Qwe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wU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jÿ</a:t>
            </a:r>
            <a:r>
              <a:rPr lang="en-US" sz="3600" dirty="0" smtClean="0">
                <a:latin typeface="SutonnyMJ" pitchFamily="2" charset="0"/>
              </a:rPr>
              <a:t>¨ </a:t>
            </a:r>
            <a:r>
              <a:rPr lang="en-US" sz="3600" dirty="0" err="1" smtClean="0">
                <a:latin typeface="SutonnyMJ" pitchFamily="2" charset="0"/>
              </a:rPr>
              <a:t>Kwi</a:t>
            </a:r>
            <a:endParaRPr lang="en-US" sz="36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42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13" y="695540"/>
            <a:ext cx="4983287" cy="43105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757" y="500977"/>
            <a:ext cx="2827165" cy="45050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66800" y="5121223"/>
            <a:ext cx="7086600" cy="131177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ট্রি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39469"/>
            <a:ext cx="36576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SutonnyMJ" pitchFamily="2" charset="0"/>
              </a:rPr>
              <a:t>wb‡Pi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Qwe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wU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jÿ</a:t>
            </a:r>
            <a:r>
              <a:rPr lang="en-US" sz="3600" dirty="0" smtClean="0">
                <a:latin typeface="SutonnyMJ" pitchFamily="2" charset="0"/>
              </a:rPr>
              <a:t>¨ </a:t>
            </a:r>
            <a:r>
              <a:rPr lang="en-US" sz="3600" dirty="0" err="1" smtClean="0">
                <a:latin typeface="SutonnyMJ" pitchFamily="2" charset="0"/>
              </a:rPr>
              <a:t>Kwi</a:t>
            </a:r>
            <a:endParaRPr lang="en-US" sz="36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32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92" y="852638"/>
            <a:ext cx="3340908" cy="40928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57400" y="5105400"/>
            <a:ext cx="5257800" cy="131177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মেশ</a:t>
            </a:r>
            <a:r>
              <a:rPr lang="en-US" sz="4800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r>
              <a:rPr lang="en-US" sz="48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934" y="777142"/>
            <a:ext cx="3342066" cy="41679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8400" y="39469"/>
            <a:ext cx="36576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SutonnyMJ" pitchFamily="2" charset="0"/>
              </a:rPr>
              <a:t>wb‡Pi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Qwe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wU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jÿ</a:t>
            </a:r>
            <a:r>
              <a:rPr lang="en-US" sz="3600" dirty="0" smtClean="0">
                <a:latin typeface="SutonnyMJ" pitchFamily="2" charset="0"/>
              </a:rPr>
              <a:t>¨ </a:t>
            </a:r>
            <a:r>
              <a:rPr lang="en-US" sz="3600" dirty="0" err="1" smtClean="0">
                <a:latin typeface="SutonnyMJ" pitchFamily="2" charset="0"/>
              </a:rPr>
              <a:t>Kwi</a:t>
            </a:r>
            <a:endParaRPr lang="en-US" sz="36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19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61763" y="467128"/>
            <a:ext cx="3358166" cy="1861006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000" b="1" dirty="0" err="1" smtClean="0">
                <a:ln w="24500" cmpd="dbl">
                  <a:solidFill>
                    <a:schemeClr val="bg2">
                      <a:lumMod val="2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4000" b="1" dirty="0" smtClean="0">
                <a:ln w="24500" cmpd="dbl">
                  <a:solidFill>
                    <a:schemeClr val="bg2">
                      <a:lumMod val="2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 w="24500" cmpd="dbl">
                  <a:solidFill>
                    <a:schemeClr val="bg2">
                      <a:lumMod val="2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ln w="24500" cmpd="dbl">
                <a:solidFill>
                  <a:schemeClr val="bg2">
                    <a:lumMod val="2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1447800" y="2709445"/>
            <a:ext cx="5538986" cy="3480514"/>
          </a:xfrm>
          <a:prstGeom prst="homePlate">
            <a:avLst>
              <a:gd name="adj" fmla="val 42593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টপোলজির</a:t>
            </a:r>
            <a:r>
              <a:rPr lang="en-US" sz="48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8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পোস্টার</a:t>
            </a:r>
            <a:r>
              <a:rPr lang="en-US" sz="48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48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800" dirty="0">
              <a:ln w="6600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5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3124200"/>
            <a:ext cx="8077200" cy="2438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b="1" dirty="0" smtClean="0">
                <a:ln w="222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b="1" dirty="0">
                <a:ln w="222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|  </a:t>
            </a:r>
            <a:r>
              <a:rPr lang="en-US" sz="4400" b="1" dirty="0" err="1">
                <a:ln w="222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400" b="1" dirty="0">
                <a:ln w="222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4400" b="1" dirty="0">
                <a:ln w="222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>
                <a:ln w="222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>
                <a:ln w="222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400" b="1" dirty="0" smtClean="0">
              <a:ln w="22225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smtClean="0">
                <a:ln w="222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2| </a:t>
            </a:r>
            <a:r>
              <a:rPr lang="en-US" sz="4400" b="1" dirty="0" err="1" smtClean="0">
                <a:ln w="222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400" b="1" dirty="0" smtClean="0">
                <a:ln w="222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4400" b="1" dirty="0">
                <a:ln w="222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400" b="1" dirty="0">
                <a:ln w="222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400" b="1" dirty="0" smtClean="0">
                <a:ln w="222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400" b="1" dirty="0" smtClean="0">
                <a:ln w="222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3| </a:t>
            </a:r>
            <a:r>
              <a:rPr lang="en-US" sz="4400" b="1" dirty="0" err="1" smtClean="0">
                <a:ln w="222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4400" b="1" dirty="0" smtClean="0">
                <a:ln w="222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r>
              <a:rPr lang="en-US" sz="4400" b="1" dirty="0" smtClean="0">
                <a:ln w="222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400" b="1" dirty="0" smtClean="0">
                <a:ln w="222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400" b="1" dirty="0" smtClean="0">
                <a:ln w="222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 smtClean="0">
                <a:ln w="222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 smtClean="0">
                <a:ln w="222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 smtClean="0">
                <a:ln w="222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4400" b="1" dirty="0" smtClean="0">
                <a:ln w="222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b="1" dirty="0">
              <a:ln w="22225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723933"/>
            <a:ext cx="7620000" cy="646331"/>
          </a:xfrm>
          <a:prstGeom prst="rect">
            <a:avLst/>
          </a:prstGeom>
          <a:solidFill>
            <a:srgbClr val="00FF99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SutonnyMJ" pitchFamily="2" charset="0"/>
              </a:rPr>
              <a:t>  </a:t>
            </a:r>
            <a:r>
              <a:rPr lang="en-US" sz="3200" dirty="0" err="1" smtClean="0">
                <a:latin typeface="Nikosh"/>
              </a:rPr>
              <a:t>পাঠ</a:t>
            </a:r>
            <a:r>
              <a:rPr lang="en-US" sz="3200" dirty="0" smtClean="0">
                <a:latin typeface="Nikosh"/>
              </a:rPr>
              <a:t> </a:t>
            </a:r>
            <a:r>
              <a:rPr lang="en-US" sz="3200" dirty="0" err="1" smtClean="0">
                <a:latin typeface="Nikosh"/>
              </a:rPr>
              <a:t>শেষে</a:t>
            </a:r>
            <a:r>
              <a:rPr lang="en-US" sz="3200" dirty="0" smtClean="0">
                <a:latin typeface="Nikosh"/>
              </a:rPr>
              <a:t> </a:t>
            </a:r>
            <a:r>
              <a:rPr lang="en-US" sz="3200" dirty="0" err="1" smtClean="0">
                <a:latin typeface="Nikosh"/>
              </a:rPr>
              <a:t>আমরা</a:t>
            </a:r>
            <a:r>
              <a:rPr lang="en-US" sz="3200" dirty="0" smtClean="0">
                <a:latin typeface="Nikosh"/>
              </a:rPr>
              <a:t> </a:t>
            </a:r>
            <a:r>
              <a:rPr lang="en-US" sz="3200" dirty="0" err="1" smtClean="0">
                <a:latin typeface="Nikosh"/>
              </a:rPr>
              <a:t>যা</a:t>
            </a:r>
            <a:r>
              <a:rPr lang="en-US" sz="3200" dirty="0" smtClean="0">
                <a:latin typeface="Nikosh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মূল্যায়ন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পারি</a:t>
            </a:r>
            <a:r>
              <a:rPr lang="en-US" sz="3600" dirty="0" smtClean="0">
                <a:latin typeface="SutonnyMJ" pitchFamily="2" charset="0"/>
              </a:rPr>
              <a:t> </a:t>
            </a:r>
            <a:endParaRPr lang="en-US" sz="44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97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737838"/>
            <a:ext cx="7086600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বাড়িতে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আমাদের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কাজ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5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3816878"/>
            <a:ext cx="8170265" cy="144655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 smtClean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টপোলজির</a:t>
            </a:r>
            <a:r>
              <a:rPr lang="en-US" sz="4400" dirty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4400" dirty="0" smtClean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অসুবিধা</a:t>
            </a:r>
            <a:r>
              <a:rPr lang="en-US" sz="4400" dirty="0" smtClean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400" dirty="0" smtClean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400" dirty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400" dirty="0" smtClean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rgbClr val="7030A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 descr="C:\Users\USER\Desktop\downloa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828798"/>
            <a:ext cx="2821181" cy="175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44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2209800" y="304800"/>
            <a:ext cx="4223132" cy="11079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5711383"/>
            <a:ext cx="8077200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Nikosh"/>
              </a:rPr>
              <a:t>আল্লাহর</a:t>
            </a:r>
            <a:r>
              <a:rPr lang="en-US" sz="2400" dirty="0" smtClean="0">
                <a:solidFill>
                  <a:srgbClr val="FF0000"/>
                </a:solidFill>
                <a:latin typeface="Nikosh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"/>
              </a:rPr>
              <a:t>রহমতে</a:t>
            </a:r>
            <a:r>
              <a:rPr lang="en-US" sz="2400" dirty="0" smtClean="0">
                <a:solidFill>
                  <a:srgbClr val="FF0000"/>
                </a:solidFill>
                <a:latin typeface="Nikosh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"/>
              </a:rPr>
              <a:t>বেচে</a:t>
            </a:r>
            <a:r>
              <a:rPr lang="en-US" sz="2400" dirty="0" smtClean="0">
                <a:solidFill>
                  <a:srgbClr val="FF0000"/>
                </a:solidFill>
                <a:latin typeface="Nikosh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"/>
              </a:rPr>
              <a:t>থাকলে</a:t>
            </a:r>
            <a:r>
              <a:rPr lang="en-US" sz="2400" dirty="0" smtClean="0">
                <a:solidFill>
                  <a:srgbClr val="FF0000"/>
                </a:solidFill>
                <a:latin typeface="Nikosh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"/>
              </a:rPr>
              <a:t>আগামী</a:t>
            </a:r>
            <a:r>
              <a:rPr lang="en-US" sz="2400" dirty="0" smtClean="0">
                <a:solidFill>
                  <a:srgbClr val="FF0000"/>
                </a:solidFill>
                <a:latin typeface="Nikosh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"/>
              </a:rPr>
              <a:t>কালকে</a:t>
            </a:r>
            <a:r>
              <a:rPr lang="en-US" sz="2400" dirty="0" smtClean="0">
                <a:solidFill>
                  <a:srgbClr val="FF0000"/>
                </a:solidFill>
                <a:latin typeface="Nikosh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"/>
              </a:rPr>
              <a:t>দেখা</a:t>
            </a:r>
            <a:r>
              <a:rPr lang="en-US" sz="2400" dirty="0" smtClean="0">
                <a:solidFill>
                  <a:srgbClr val="FF0000"/>
                </a:solidFill>
                <a:latin typeface="Nikosh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"/>
              </a:rPr>
              <a:t>হবে</a:t>
            </a:r>
            <a:r>
              <a:rPr lang="en-US" sz="2400" dirty="0" smtClean="0">
                <a:solidFill>
                  <a:srgbClr val="FF0000"/>
                </a:solidFill>
                <a:latin typeface="Nikosh"/>
              </a:rPr>
              <a:t>।</a:t>
            </a:r>
          </a:p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Nikosh"/>
              </a:rPr>
              <a:t>আল্লা</a:t>
            </a:r>
            <a:r>
              <a:rPr lang="en-US" sz="2400" dirty="0" smtClean="0">
                <a:solidFill>
                  <a:srgbClr val="FF0000"/>
                </a:solidFill>
                <a:latin typeface="Nikosh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"/>
              </a:rPr>
              <a:t>হাফেজ</a:t>
            </a:r>
            <a:r>
              <a:rPr lang="en-US" sz="2400" dirty="0" smtClean="0">
                <a:solidFill>
                  <a:srgbClr val="FF0000"/>
                </a:solidFill>
                <a:latin typeface="Nikosh"/>
              </a:rPr>
              <a:t>। </a:t>
            </a:r>
            <a:endParaRPr lang="en-US" sz="2400" dirty="0">
              <a:solidFill>
                <a:srgbClr val="FF0000"/>
              </a:solidFill>
              <a:latin typeface="Nikosh"/>
            </a:endParaRPr>
          </a:p>
        </p:txBody>
      </p:sp>
      <p:pic>
        <p:nvPicPr>
          <p:cNvPr id="3074" name="Picture 2" descr="C:\Users\USER\Desktop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12797"/>
            <a:ext cx="8077200" cy="436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66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78141263"/>
              </p:ext>
            </p:extLst>
          </p:nvPr>
        </p:nvGraphicFramePr>
        <p:xfrm>
          <a:off x="762000" y="381000"/>
          <a:ext cx="54102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7832316"/>
              </p:ext>
            </p:extLst>
          </p:nvPr>
        </p:nvGraphicFramePr>
        <p:xfrm>
          <a:off x="4153348" y="1524000"/>
          <a:ext cx="4953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Rectangle 5"/>
          <p:cNvSpPr/>
          <p:nvPr/>
        </p:nvSpPr>
        <p:spPr>
          <a:xfrm>
            <a:off x="228600" y="2667000"/>
            <a:ext cx="457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i="1" dirty="0" err="1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এসএম</a:t>
            </a:r>
            <a:r>
              <a:rPr lang="en-US" sz="3200" b="1" i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আমিনুর</a:t>
            </a:r>
            <a:r>
              <a:rPr lang="en-US" sz="3200" b="1" i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রহমান</a:t>
            </a:r>
            <a:endParaRPr lang="en-US" sz="3200" b="1" i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200" b="1" dirty="0" err="1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b="1" dirty="0" smtClean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800" b="1" dirty="0" err="1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নাজিরপুর</a:t>
            </a:r>
            <a:r>
              <a:rPr lang="en-US" sz="28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8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বিদ্যালয়,মুলাদী</a:t>
            </a:r>
            <a:r>
              <a:rPr lang="en-US" sz="28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বরিশাল</a:t>
            </a:r>
            <a:r>
              <a:rPr lang="en-US" sz="28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D:\Aminur photo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681" y="1524000"/>
            <a:ext cx="1051719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0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4" grpId="0">
        <p:bldAsOne/>
      </p:bldGraphic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etwork_diagra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824724"/>
            <a:ext cx="2590800" cy="26426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919457"/>
            <a:ext cx="3270865" cy="2453149"/>
          </a:xfrm>
          <a:prstGeom prst="rect">
            <a:avLst/>
          </a:prstGeom>
        </p:spPr>
      </p:pic>
      <p:pic>
        <p:nvPicPr>
          <p:cNvPr id="6" name="Content Placeholder 3" descr="mesh-topolog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3131" y="3733800"/>
            <a:ext cx="3846469" cy="27931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05" y="3592304"/>
            <a:ext cx="3471315" cy="29713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48765" y="178393"/>
            <a:ext cx="36576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99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191000"/>
            <a:ext cx="914400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2667000"/>
            <a:ext cx="723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"/>
              </a:rPr>
              <a:t>কম্পিউটার</a:t>
            </a:r>
            <a:r>
              <a:rPr lang="en-US" sz="6000" dirty="0" smtClean="0">
                <a:latin typeface="Nikosh"/>
              </a:rPr>
              <a:t> </a:t>
            </a:r>
            <a:r>
              <a:rPr lang="en-US" sz="6000" dirty="0" err="1" smtClean="0">
                <a:latin typeface="Nikosh"/>
              </a:rPr>
              <a:t>নেটওয়ার্ক</a:t>
            </a:r>
            <a:r>
              <a:rPr lang="en-US" sz="6000" dirty="0" smtClean="0">
                <a:latin typeface="Nikosh"/>
              </a:rPr>
              <a:t> ও </a:t>
            </a:r>
            <a:r>
              <a:rPr lang="en-US" sz="6000" dirty="0" err="1" smtClean="0">
                <a:latin typeface="Nikosh"/>
              </a:rPr>
              <a:t>টোপলজী</a:t>
            </a:r>
            <a:endParaRPr lang="en-US" sz="6000" dirty="0">
              <a:latin typeface="Nikosh"/>
            </a:endParaRPr>
          </a:p>
        </p:txBody>
      </p:sp>
    </p:spTree>
    <p:extLst>
      <p:ext uri="{BB962C8B-B14F-4D97-AF65-F5344CB8AC3E}">
        <p14:creationId xmlns:p14="http://schemas.microsoft.com/office/powerpoint/2010/main" val="110593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62200" y="552271"/>
            <a:ext cx="4243021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72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ফল</a:t>
            </a:r>
            <a:endParaRPr lang="en-US" sz="720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38200" y="3352800"/>
            <a:ext cx="8001000" cy="1143000"/>
          </a:xfrm>
          <a:prstGeom prst="roundRect">
            <a:avLst>
              <a:gd name="adj" fmla="val 13357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200" spc="50" dirty="0" smtClean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2. </a:t>
            </a:r>
            <a:r>
              <a:rPr lang="bn-BD" sz="3200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কম্পিউটার নেটওয়</a:t>
            </a:r>
            <a:r>
              <a:rPr lang="en-US" sz="3200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ার্কের</a:t>
            </a:r>
            <a:r>
              <a:rPr lang="en-US" sz="3200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প্রকা</a:t>
            </a:r>
            <a:r>
              <a:rPr lang="en-US" sz="3200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রভেদ</a:t>
            </a:r>
            <a:r>
              <a:rPr lang="en-US" sz="3200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bn-BD" sz="3200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spc="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bn-BD" sz="3200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200" spc="5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38199" y="4876800"/>
            <a:ext cx="7780341" cy="12954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৩. </a:t>
            </a:r>
            <a:r>
              <a:rPr lang="bn-BD" sz="32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নেটওয়ার্ক </a:t>
            </a:r>
            <a:r>
              <a:rPr lang="bn-BD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টপোলজি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সংগঠন</a:t>
            </a:r>
            <a:r>
              <a:rPr lang="bn-BD" sz="32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bn-BD" sz="32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করতে পারবে ।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2286000"/>
            <a:ext cx="7331083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spc="50" dirty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1. </a:t>
            </a:r>
            <a:r>
              <a:rPr lang="bn-BD" sz="4000" spc="50" dirty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নেটওয়ার্ক কি তা বলতে পারবে</a:t>
            </a:r>
            <a:endParaRPr lang="en-US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46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Punched Tape 5"/>
          <p:cNvSpPr/>
          <p:nvPr/>
        </p:nvSpPr>
        <p:spPr>
          <a:xfrm>
            <a:off x="3187352" y="5672126"/>
            <a:ext cx="2823411" cy="681790"/>
          </a:xfrm>
          <a:prstGeom prst="flowChartPunchedTap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spc="50" dirty="0">
                <a:ln w="1143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</a:t>
            </a:r>
            <a:endParaRPr lang="en-US" sz="4400" dirty="0">
              <a:ln w="11430">
                <a:solidFill>
                  <a:schemeClr val="accent1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53000" y="4762500"/>
            <a:ext cx="3952675" cy="5715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আদান-প্রদান</a:t>
            </a:r>
            <a:r>
              <a:rPr lang="en-US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200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75" y="4755328"/>
            <a:ext cx="4038600" cy="5715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24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অপরের</a:t>
            </a:r>
            <a:r>
              <a:rPr lang="en-US" sz="24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2400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71600"/>
            <a:ext cx="3230435" cy="32429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48765" y="178393"/>
            <a:ext cx="36576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SutonnyMJ" pitchFamily="2" charset="0"/>
              </a:rPr>
              <a:t>wb‡Pi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Qwe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wU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jÿ</a:t>
            </a:r>
            <a:r>
              <a:rPr lang="en-US" sz="3600" dirty="0" smtClean="0">
                <a:latin typeface="SutonnyMJ" pitchFamily="2" charset="0"/>
              </a:rPr>
              <a:t>¨ </a:t>
            </a:r>
            <a:r>
              <a:rPr lang="en-US" sz="3600" dirty="0" err="1" smtClean="0">
                <a:latin typeface="SutonnyMJ" pitchFamily="2" charset="0"/>
              </a:rPr>
              <a:t>Kwi</a:t>
            </a:r>
            <a:endParaRPr lang="en-US" sz="3600" dirty="0">
              <a:latin typeface="SutonnyMJ" pitchFamily="2" charset="0"/>
            </a:endParaRPr>
          </a:p>
        </p:txBody>
      </p:sp>
      <p:pic>
        <p:nvPicPr>
          <p:cNvPr id="3074" name="Picture 2" descr="C:\Users\USER\Desktop\download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922" y="1905000"/>
            <a:ext cx="4038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6200000">
            <a:off x="2465458" y="2784901"/>
            <a:ext cx="4267200" cy="8309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"/>
              </a:rPr>
              <a:t>নাজিরপুর</a:t>
            </a:r>
            <a:r>
              <a:rPr lang="en-US" sz="2400" dirty="0" smtClean="0">
                <a:latin typeface="Nikosh"/>
              </a:rPr>
              <a:t> </a:t>
            </a:r>
            <a:r>
              <a:rPr lang="en-US" sz="2400" dirty="0" err="1" smtClean="0">
                <a:latin typeface="Nikosh"/>
              </a:rPr>
              <a:t>মাধ্যমিক</a:t>
            </a:r>
            <a:r>
              <a:rPr lang="en-US" sz="2400" dirty="0" smtClean="0">
                <a:latin typeface="Nikosh"/>
              </a:rPr>
              <a:t> </a:t>
            </a:r>
            <a:r>
              <a:rPr lang="en-US" sz="2400" dirty="0" err="1" smtClean="0">
                <a:latin typeface="Nikosh"/>
              </a:rPr>
              <a:t>বিদ্যালয়ের</a:t>
            </a:r>
            <a:r>
              <a:rPr lang="en-US" sz="2400" dirty="0" smtClean="0">
                <a:latin typeface="Nikosh"/>
              </a:rPr>
              <a:t> </a:t>
            </a:r>
            <a:r>
              <a:rPr lang="en-US" sz="2400" dirty="0" err="1" smtClean="0">
                <a:latin typeface="Nikosh"/>
              </a:rPr>
              <a:t>কম্পিইটার</a:t>
            </a:r>
            <a:r>
              <a:rPr lang="en-US" sz="2400" dirty="0" smtClean="0">
                <a:latin typeface="Nikosh"/>
              </a:rPr>
              <a:t> </a:t>
            </a:r>
            <a:r>
              <a:rPr lang="en-US" sz="2400" dirty="0" err="1" smtClean="0">
                <a:latin typeface="Nikosh"/>
              </a:rPr>
              <a:t>ল্যাব</a:t>
            </a:r>
            <a:r>
              <a:rPr lang="en-US" sz="2400" dirty="0">
                <a:latin typeface="Nikosh"/>
              </a:rPr>
              <a:t> </a:t>
            </a:r>
            <a:r>
              <a:rPr lang="en-US" sz="2400" dirty="0" smtClean="0">
                <a:latin typeface="Nikosh"/>
              </a:rPr>
              <a:t>।</a:t>
            </a:r>
            <a:endParaRPr lang="en-US" sz="2400" dirty="0">
              <a:latin typeface="Nikosh"/>
            </a:endParaRPr>
          </a:p>
        </p:txBody>
      </p:sp>
    </p:spTree>
    <p:extLst>
      <p:ext uri="{BB962C8B-B14F-4D97-AF65-F5344CB8AC3E}">
        <p14:creationId xmlns:p14="http://schemas.microsoft.com/office/powerpoint/2010/main" val="368813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544256" y="365760"/>
            <a:ext cx="6343178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নেটওয়ার্কের </a:t>
            </a:r>
            <a:r>
              <a:rPr lang="bn-BD" sz="4800" dirty="0"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প্রকারভেদ </a:t>
            </a:r>
            <a:endParaRPr lang="en-US" sz="4800" dirty="0">
              <a:solidFill>
                <a:srgbClr val="FF0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Calibri" pitchFamily="34" charset="0"/>
            </a:endParaRPr>
          </a:p>
        </p:txBody>
      </p:sp>
      <p:pic>
        <p:nvPicPr>
          <p:cNvPr id="2050" name="Picture 2" descr="C:\Users\USER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2200"/>
            <a:ext cx="8001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45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00300" y="457200"/>
            <a:ext cx="4495800" cy="8382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1003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‡</a:t>
            </a:r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bUIqv©K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r>
              <a:rPr lang="en-US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Left-Right Arrow 3"/>
          <p:cNvSpPr/>
          <p:nvPr/>
        </p:nvSpPr>
        <p:spPr>
          <a:xfrm flipV="1">
            <a:off x="762000" y="1981199"/>
            <a:ext cx="7391400" cy="12191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762000" y="2133600"/>
            <a:ext cx="762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2667000" y="2133600"/>
            <a:ext cx="762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4572000" y="2118358"/>
            <a:ext cx="762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6400800" y="2133600"/>
            <a:ext cx="762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8077200" y="2133600"/>
            <a:ext cx="762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67640" y="2895600"/>
            <a:ext cx="1432560" cy="1066800"/>
          </a:xfrm>
          <a:prstGeom prst="rect">
            <a:avLst/>
          </a:prstGeom>
          <a:ln/>
        </p:spPr>
        <p:style>
          <a:lnRef idx="1">
            <a:schemeClr val="dk1"/>
          </a:lnRef>
          <a:fillRef idx="1002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evm</a:t>
            </a:r>
            <a:r>
              <a:rPr lang="en-US" sz="2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r>
              <a:rPr lang="en-US" sz="2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50720" y="2834640"/>
            <a:ext cx="1432560" cy="10668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ó</a:t>
            </a:r>
            <a:r>
              <a:rPr lang="en-US" sz="2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vi</a:t>
            </a:r>
            <a:r>
              <a:rPr lang="en-US" sz="2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  </a:t>
            </a:r>
            <a:r>
              <a:rPr lang="en-US" sz="2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r>
              <a:rPr lang="en-US" sz="2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41420" y="2834640"/>
            <a:ext cx="1432560" cy="10668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wis</a:t>
            </a:r>
            <a:r>
              <a:rPr lang="en-US" sz="2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  </a:t>
            </a:r>
            <a:r>
              <a:rPr lang="en-US" sz="2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r>
              <a:rPr lang="en-US" sz="2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01640" y="2834640"/>
            <a:ext cx="1432560" cy="10668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‡</a:t>
            </a:r>
            <a:r>
              <a:rPr lang="en-US" sz="2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gm</a:t>
            </a:r>
            <a:r>
              <a:rPr lang="en-US" sz="2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r>
              <a:rPr lang="en-US" sz="2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39000" y="2834640"/>
            <a:ext cx="1432560" cy="10668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wU</a:t>
            </a:r>
            <a:r>
              <a:rPr lang="en-US" sz="2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ª </a:t>
            </a:r>
            <a:r>
              <a:rPr lang="en-US" sz="2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r>
              <a:rPr lang="en-US" sz="2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4564381" y="1295400"/>
            <a:ext cx="83819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219200"/>
            <a:ext cx="8229600" cy="1066800"/>
          </a:xfrm>
          <a:prstGeom prst="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dirty="0" err="1">
                <a:ln w="2857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bn-BD" sz="4800" dirty="0">
                <a:ln w="2857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লক্ষ্য </a:t>
            </a:r>
            <a:r>
              <a:rPr lang="bn-BD" sz="4800" dirty="0" smtClean="0">
                <a:ln w="2857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4800" dirty="0" err="1" smtClean="0">
                <a:ln w="2857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রি</a:t>
            </a:r>
            <a:endParaRPr lang="en-US" sz="4800" dirty="0">
              <a:ln w="28575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7559274"/>
              </p:ext>
            </p:extLst>
          </p:nvPr>
        </p:nvGraphicFramePr>
        <p:xfrm>
          <a:off x="4229100" y="4105275"/>
          <a:ext cx="6858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29100" y="4105275"/>
                        <a:ext cx="6858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399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</TotalTime>
  <Words>217</Words>
  <Application>Microsoft Office PowerPoint</Application>
  <PresentationFormat>On-screen Show (4:3)</PresentationFormat>
  <Paragraphs>57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Windows User</cp:lastModifiedBy>
  <cp:revision>73</cp:revision>
  <dcterms:created xsi:type="dcterms:W3CDTF">2006-08-16T00:00:00Z</dcterms:created>
  <dcterms:modified xsi:type="dcterms:W3CDTF">2020-01-14T11:21:41Z</dcterms:modified>
</cp:coreProperties>
</file>