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7"/>
  </p:notesMasterIdLst>
  <p:sldIdLst>
    <p:sldId id="260" r:id="rId2"/>
    <p:sldId id="283" r:id="rId3"/>
    <p:sldId id="284" r:id="rId4"/>
    <p:sldId id="285" r:id="rId5"/>
    <p:sldId id="264" r:id="rId6"/>
    <p:sldId id="267" r:id="rId7"/>
    <p:sldId id="286" r:id="rId8"/>
    <p:sldId id="268" r:id="rId9"/>
    <p:sldId id="274" r:id="rId10"/>
    <p:sldId id="273" r:id="rId11"/>
    <p:sldId id="269" r:id="rId12"/>
    <p:sldId id="272" r:id="rId13"/>
    <p:sldId id="276" r:id="rId14"/>
    <p:sldId id="279" r:id="rId15"/>
    <p:sldId id="265" r:id="rId16"/>
    <p:sldId id="270" r:id="rId17"/>
    <p:sldId id="258" r:id="rId18"/>
    <p:sldId id="277" r:id="rId19"/>
    <p:sldId id="287" r:id="rId20"/>
    <p:sldId id="280" r:id="rId21"/>
    <p:sldId id="278" r:id="rId22"/>
    <p:sldId id="259" r:id="rId23"/>
    <p:sldId id="271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0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6742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6" autoAdjust="0"/>
    <p:restoredTop sz="94660"/>
  </p:normalViewPr>
  <p:slideViewPr>
    <p:cSldViewPr snapToGrid="0">
      <p:cViewPr varScale="1">
        <p:scale>
          <a:sx n="70" d="100"/>
          <a:sy n="70" d="100"/>
        </p:scale>
        <p:origin x="2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BFDEB-C255-4AB6-AA4B-F2A41B2F6B9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A7037-C505-4B3E-A9BD-85674AF9B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21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A7037-C505-4B3E-A9BD-85674AF9B8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75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A7037-C505-4B3E-A9BD-85674AF9B82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61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1150-6116-4F5C-A83F-85822EA701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D482-E90E-4C4F-BCC5-305919ED1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5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1150-6116-4F5C-A83F-85822EA701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D482-E90E-4C4F-BCC5-305919ED1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3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1150-6116-4F5C-A83F-85822EA701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D482-E90E-4C4F-BCC5-305919ED1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2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1150-6116-4F5C-A83F-85822EA701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D482-E90E-4C4F-BCC5-305919ED1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7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1150-6116-4F5C-A83F-85822EA701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D482-E90E-4C4F-BCC5-305919ED1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0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1150-6116-4F5C-A83F-85822EA701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D482-E90E-4C4F-BCC5-305919ED1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2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1150-6116-4F5C-A83F-85822EA701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D482-E90E-4C4F-BCC5-305919ED1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1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1150-6116-4F5C-A83F-85822EA701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D482-E90E-4C4F-BCC5-305919ED1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2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1150-6116-4F5C-A83F-85822EA701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D482-E90E-4C4F-BCC5-305919ED1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7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1150-6116-4F5C-A83F-85822EA701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D482-E90E-4C4F-BCC5-305919ED1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4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1150-6116-4F5C-A83F-85822EA701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D482-E90E-4C4F-BCC5-305919ED1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2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11150-6116-4F5C-A83F-85822EA701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D482-E90E-4C4F-BCC5-305919ED1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8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  <a:ln w="57150">
            <a:solidFill>
              <a:schemeClr val="tx1"/>
            </a:solidFill>
            <a:prstDash val="dash"/>
          </a:ln>
        </p:spPr>
      </p:pic>
    </p:spTree>
    <p:extLst>
      <p:ext uri="{BB962C8B-B14F-4D97-AF65-F5344CB8AC3E}">
        <p14:creationId xmlns:p14="http://schemas.microsoft.com/office/powerpoint/2010/main" val="275915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961" y="368490"/>
            <a:ext cx="4408227" cy="39032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28" y="271800"/>
            <a:ext cx="6630187" cy="3999949"/>
          </a:xfrm>
          <a:prstGeom prst="rect">
            <a:avLst/>
          </a:prstGeom>
        </p:spPr>
      </p:pic>
      <p:sp>
        <p:nvSpPr>
          <p:cNvPr id="5" name="Flowchart: Punched Tape 4"/>
          <p:cNvSpPr/>
          <p:nvPr/>
        </p:nvSpPr>
        <p:spPr>
          <a:xfrm>
            <a:off x="2142698" y="4476466"/>
            <a:ext cx="8625385" cy="2033515"/>
          </a:xfrm>
          <a:prstGeom prst="flowChartPunchedTape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83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784143" y="4513943"/>
            <a:ext cx="5909480" cy="2090056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6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চতুর্ভূজ</a:t>
            </a:r>
            <a:endParaRPr lang="en-US" sz="16600" b="1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06989" y="189802"/>
            <a:ext cx="11069795" cy="4020456"/>
            <a:chOff x="406989" y="189802"/>
            <a:chExt cx="11069795" cy="4020456"/>
          </a:xfrm>
        </p:grpSpPr>
        <p:grpSp>
          <p:nvGrpSpPr>
            <p:cNvPr id="7" name="Group 6"/>
            <p:cNvGrpSpPr/>
            <p:nvPr/>
          </p:nvGrpSpPr>
          <p:grpSpPr>
            <a:xfrm>
              <a:off x="406989" y="330859"/>
              <a:ext cx="6037943" cy="3575714"/>
              <a:chOff x="270511" y="330859"/>
              <a:chExt cx="6037943" cy="3575714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270511" y="330859"/>
                <a:ext cx="6037943" cy="357571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958662" y="825194"/>
                <a:ext cx="2483237" cy="2587045"/>
              </a:xfrm>
              <a:prstGeom prst="ellipse">
                <a:avLst/>
              </a:prstGeom>
              <a:solidFill>
                <a:srgbClr val="FF0000"/>
              </a:solidFill>
              <a:ln w="571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" name="Picture 1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6605" y="189802"/>
              <a:ext cx="3480179" cy="4020456"/>
            </a:xfrm>
            <a:prstGeom prst="rect">
              <a:avLst/>
            </a:prstGeom>
            <a:ln w="7620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84661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31" y="709685"/>
            <a:ext cx="5581936" cy="4039736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4" name="Rectangle 3"/>
          <p:cNvSpPr/>
          <p:nvPr/>
        </p:nvSpPr>
        <p:spPr>
          <a:xfrm>
            <a:off x="2831909" y="5575111"/>
            <a:ext cx="6619164" cy="1037229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গোল আকৃতি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460" y="518615"/>
            <a:ext cx="4653886" cy="453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05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36730" y="0"/>
            <a:ext cx="11655188" cy="560923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বস্তুনিরপেক্ষ পর্যায়</a:t>
            </a:r>
            <a:endParaRPr lang="en-US" sz="11500" b="1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54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300251" y="368489"/>
            <a:ext cx="0" cy="376678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00251" y="382136"/>
            <a:ext cx="3944204" cy="1364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148918" y="395784"/>
            <a:ext cx="44353" cy="3671251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3188" y="4080682"/>
            <a:ext cx="3910083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415053" y="341194"/>
            <a:ext cx="2060812" cy="360983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408227" y="3951026"/>
            <a:ext cx="4128449" cy="204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482691" y="293425"/>
            <a:ext cx="2006221" cy="3657601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8495737" y="293425"/>
            <a:ext cx="3568883" cy="3937381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ame 3"/>
          <p:cNvSpPr/>
          <p:nvPr/>
        </p:nvSpPr>
        <p:spPr>
          <a:xfrm>
            <a:off x="283188" y="5472332"/>
            <a:ext cx="2924247" cy="90033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</a:rPr>
              <a:t>চতুর্ভূজ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5008097" y="5472331"/>
            <a:ext cx="2799471" cy="90033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6600" b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8488912" y="5472331"/>
            <a:ext cx="3440491" cy="90033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 আকৃতি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8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2388" y="216848"/>
            <a:ext cx="10014857" cy="624114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 আমরা বিভিন্ন আকৃতি ব্যবহার করে ছবি আঁকি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00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>
            <a:off x="120709" y="1162960"/>
            <a:ext cx="7999709" cy="2440048"/>
          </a:xfrm>
          <a:prstGeom prst="triangle">
            <a:avLst>
              <a:gd name="adj" fmla="val 5135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627" y="3603008"/>
            <a:ext cx="6715961" cy="3231105"/>
          </a:xfrm>
          <a:prstGeom prst="rect">
            <a:avLst/>
          </a:prstGeom>
          <a:solidFill>
            <a:srgbClr val="00206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193" y="-27296"/>
            <a:ext cx="3099392" cy="2773913"/>
          </a:xfrm>
          <a:prstGeom prst="rect">
            <a:avLst/>
          </a:prstGeom>
        </p:spPr>
      </p:pic>
      <p:sp>
        <p:nvSpPr>
          <p:cNvPr id="13" name="Cloud Callout 12"/>
          <p:cNvSpPr/>
          <p:nvPr/>
        </p:nvSpPr>
        <p:spPr>
          <a:xfrm>
            <a:off x="377701" y="86322"/>
            <a:ext cx="2679737" cy="164694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loud Callout 13"/>
          <p:cNvSpPr/>
          <p:nvPr/>
        </p:nvSpPr>
        <p:spPr>
          <a:xfrm>
            <a:off x="4412122" y="10917"/>
            <a:ext cx="2538484" cy="139651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1009195" y="3493827"/>
            <a:ext cx="277504" cy="29615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Callout 15"/>
          <p:cNvSpPr/>
          <p:nvPr/>
        </p:nvSpPr>
        <p:spPr>
          <a:xfrm>
            <a:off x="9744502" y="634622"/>
            <a:ext cx="2447498" cy="3275462"/>
          </a:xfrm>
          <a:prstGeom prst="cloud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3330055" y="3603008"/>
            <a:ext cx="1487606" cy="323110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92241" y="4722124"/>
            <a:ext cx="1105468" cy="150125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510007" y="4653887"/>
            <a:ext cx="1130644" cy="150125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1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  <p:bldP spid="2" grpId="0" animBg="1"/>
      <p:bldP spid="3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63773" y="122829"/>
            <a:ext cx="12355773" cy="64963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7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287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7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28700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36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31686" y="330649"/>
            <a:ext cx="10031104" cy="6400800"/>
            <a:chOff x="887104" y="122831"/>
            <a:chExt cx="10031104" cy="64008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" name="Rectangle 5"/>
            <p:cNvSpPr/>
            <p:nvPr/>
          </p:nvSpPr>
          <p:spPr>
            <a:xfrm>
              <a:off x="1146412" y="122831"/>
              <a:ext cx="9457898" cy="2606721"/>
            </a:xfrm>
            <a:prstGeom prst="rect">
              <a:avLst/>
            </a:prstGeom>
            <a:grp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3900" b="1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দল নং-১</a:t>
              </a:r>
              <a:endParaRPr lang="en-US" sz="23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87104" y="2906973"/>
              <a:ext cx="10031104" cy="3616658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6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চতুর্ভূজ</a:t>
              </a:r>
              <a:r>
                <a:rPr lang="bn-IN" sz="166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আঁক </a:t>
              </a:r>
              <a:endParaRPr lang="en-US" sz="1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283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206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996142" y="0"/>
            <a:ext cx="10814210" cy="6690236"/>
            <a:chOff x="996142" y="0"/>
            <a:chExt cx="10814210" cy="6690236"/>
          </a:xfrm>
        </p:grpSpPr>
        <p:sp>
          <p:nvSpPr>
            <p:cNvPr id="2" name="Flowchart: Multidocument 1"/>
            <p:cNvSpPr/>
            <p:nvPr/>
          </p:nvSpPr>
          <p:spPr>
            <a:xfrm>
              <a:off x="3946513" y="1678674"/>
              <a:ext cx="7863839" cy="4897761"/>
            </a:xfrm>
            <a:prstGeom prst="flowChartMultidocumen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76200">
              <a:solidFill>
                <a:schemeClr val="accent1">
                  <a:shade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800" dirty="0">
                  <a:solidFill>
                    <a:srgbClr val="002060"/>
                  </a:solidFill>
                  <a:latin typeface="Algerian" panose="04020705040A02060702" pitchFamily="82" charset="0"/>
                </a:rPr>
                <a:t>নামঃসারমিন আক্তার</a:t>
              </a:r>
            </a:p>
            <a:p>
              <a:pPr algn="ctr"/>
              <a:r>
                <a:rPr lang="bn-IN" sz="66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পদবীঃসহকারী</a:t>
              </a:r>
              <a:r>
                <a:rPr lang="bn-IN" sz="4800" dirty="0">
                  <a:solidFill>
                    <a:srgbClr val="002060"/>
                  </a:solidFill>
                  <a:latin typeface="Algerian" panose="04020705040A02060702" pitchFamily="82" charset="0"/>
                </a:rPr>
                <a:t> শিক্ষক</a:t>
              </a:r>
            </a:p>
            <a:p>
              <a:pPr algn="ctr"/>
              <a:r>
                <a:rPr lang="bn-IN" sz="4800" dirty="0">
                  <a:solidFill>
                    <a:srgbClr val="002060"/>
                  </a:solidFill>
                  <a:latin typeface="Algerian" panose="04020705040A02060702" pitchFamily="82" charset="0"/>
                </a:rPr>
                <a:t>বিদ্যালয়ঃবড় আজলদী সঃপ্রাঃবিদ্যাঃ   </a:t>
              </a:r>
            </a:p>
          </p:txBody>
        </p:sp>
        <p:sp>
          <p:nvSpPr>
            <p:cNvPr id="3" name="Horizontal Scroll 2"/>
            <p:cNvSpPr/>
            <p:nvPr/>
          </p:nvSpPr>
          <p:spPr>
            <a:xfrm>
              <a:off x="3496346" y="0"/>
              <a:ext cx="5377218" cy="1678674"/>
            </a:xfrm>
            <a:prstGeom prst="horizontalScroll">
              <a:avLst/>
            </a:prstGeom>
            <a:solidFill>
              <a:schemeClr val="accent5">
                <a:lumMod val="60000"/>
                <a:lumOff val="40000"/>
              </a:schemeClr>
            </a:solidFill>
            <a:ln w="762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72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bn-IN" sz="80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72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7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142" y="1792475"/>
              <a:ext cx="2725287" cy="4897761"/>
            </a:xfrm>
            <a:prstGeom prst="rect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prstDash val="dashDot"/>
            </a:ln>
          </p:spPr>
        </p:pic>
      </p:grpSp>
    </p:spTree>
    <p:extLst>
      <p:ext uri="{BB962C8B-B14F-4D97-AF65-F5344CB8AC3E}">
        <p14:creationId xmlns:p14="http://schemas.microsoft.com/office/powerpoint/2010/main" val="225012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4842" y="95535"/>
            <a:ext cx="12191999" cy="6762465"/>
            <a:chOff x="354842" y="545909"/>
            <a:chExt cx="12191999" cy="631209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3" name="Rectangle 2"/>
            <p:cNvSpPr/>
            <p:nvPr/>
          </p:nvSpPr>
          <p:spPr>
            <a:xfrm>
              <a:off x="1815152" y="545909"/>
              <a:ext cx="7806520" cy="18424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19900" b="1" dirty="0" smtClean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দল নং-২</a:t>
              </a:r>
              <a:endParaRPr lang="en-US" sz="19900" b="1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354842" y="2388356"/>
              <a:ext cx="12191999" cy="446964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39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ত্রিভুজ আঁক</a:t>
              </a:r>
              <a:endParaRPr lang="en-US" sz="239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797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91572" y="0"/>
            <a:ext cx="11218459" cy="6858001"/>
            <a:chOff x="4219443" y="832513"/>
            <a:chExt cx="4785412" cy="3657601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" name="Rounded Rectangle 1"/>
            <p:cNvSpPr/>
            <p:nvPr/>
          </p:nvSpPr>
          <p:spPr>
            <a:xfrm>
              <a:off x="4324233" y="832513"/>
              <a:ext cx="4261462" cy="1269242"/>
            </a:xfrm>
            <a:prstGeom prst="roundRect">
              <a:avLst/>
            </a:prstGeom>
            <a:grp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16600" b="1" dirty="0" smtClean="0">
                  <a:solidFill>
                    <a:schemeClr val="tx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দল নং-৩</a:t>
              </a:r>
              <a:endParaRPr lang="en-US" sz="16600" b="1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4219443" y="2101756"/>
              <a:ext cx="4785412" cy="2388358"/>
            </a:xfrm>
            <a:prstGeom prst="ellipse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11500" b="1" dirty="0" smtClean="0">
                  <a:solidFill>
                    <a:schemeClr val="accent5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গোল আকৃতি আঁক</a:t>
              </a:r>
              <a:endParaRPr lang="en-US" sz="115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064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125" y="334371"/>
            <a:ext cx="12041875" cy="65236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400" b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</a:t>
            </a:r>
            <a:r>
              <a:rPr lang="bn-IN" sz="344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ল্যায়ন</a:t>
            </a:r>
            <a:endParaRPr lang="en-US" sz="34400" b="1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31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660" y="300251"/>
            <a:ext cx="3439235" cy="40124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3916906" y="-1"/>
            <a:ext cx="4271748" cy="4312693"/>
          </a:xfrm>
          <a:prstGeom prst="triangle">
            <a:avLst>
              <a:gd name="adj" fmla="val 51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847461" y="0"/>
            <a:ext cx="4026091" cy="4312693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45660" y="5445455"/>
            <a:ext cx="2906973" cy="131018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চতুর্ভূজ</a:t>
            </a:r>
            <a:endParaRPr lang="en-US" sz="8800" b="1" dirty="0">
              <a:solidFill>
                <a:schemeClr val="accent5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58099" y="5424982"/>
            <a:ext cx="3589362" cy="135113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93374" y="5424982"/>
            <a:ext cx="3480178" cy="133065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 আকৃতি</a:t>
            </a:r>
            <a:endParaRPr lang="en-US" sz="6000" b="1" dirty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19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1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442949" y="354842"/>
            <a:ext cx="7001301" cy="1665028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115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b="1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09434" y="2019870"/>
            <a:ext cx="11109276" cy="4531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bn-IN" sz="8000" b="1" dirty="0" smtClean="0">
                <a:solidFill>
                  <a:srgbClr val="002060"/>
                </a:solidFill>
              </a:rPr>
              <a:t> ,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চতুর্ভূজ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গোল আকৃতি এঁকে নিয়ে আসবে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03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020" y="249859"/>
            <a:ext cx="10550769" cy="6717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" name="Rectangle 4"/>
          <p:cNvSpPr/>
          <p:nvPr/>
        </p:nvSpPr>
        <p:spPr>
          <a:xfrm>
            <a:off x="2674961" y="2257392"/>
            <a:ext cx="7710985" cy="27022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11500" b="1" dirty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09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0" y="1800227"/>
            <a:ext cx="11938958" cy="4800600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শ্রেণিঃ২য়</a:t>
            </a:r>
          </a:p>
          <a:p>
            <a:pPr algn="ctr"/>
            <a:r>
              <a:rPr lang="bn-IN" sz="7200" b="1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বিষয়ঃগণিত</a:t>
            </a:r>
          </a:p>
          <a:p>
            <a:pPr algn="ctr"/>
            <a:r>
              <a:rPr lang="bn-IN" sz="7200" b="1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পাঠঃজ্যামিতি</a:t>
            </a:r>
          </a:p>
          <a:p>
            <a:pPr algn="ctr"/>
            <a:r>
              <a:rPr lang="bn-IN" sz="7200" b="1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পাঠ্যাংশঃত্রিভুজ,চতুর্ভজ</a:t>
            </a:r>
          </a:p>
          <a:p>
            <a:pPr algn="ctr"/>
            <a:endParaRPr lang="bn-IN" sz="7200" b="1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386013" y="109182"/>
            <a:ext cx="7086600" cy="1476731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7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218365" y="559558"/>
            <a:ext cx="11818960" cy="1501254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13800" b="1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nip Same Side Corner Rectangle 2"/>
          <p:cNvSpPr/>
          <p:nvPr/>
        </p:nvSpPr>
        <p:spPr>
          <a:xfrm>
            <a:off x="1" y="2292825"/>
            <a:ext cx="12192000" cy="4189862"/>
          </a:xfrm>
          <a:prstGeom prst="snip2Same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48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২৭.১.১-</a:t>
            </a:r>
            <a:r>
              <a:rPr lang="en-US" sz="4800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চতুর্ভূজ,ত্রিভুজ</a:t>
            </a:r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গোলাকার</a:t>
            </a:r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আকৃতি</a:t>
            </a:r>
            <a:r>
              <a:rPr lang="bn-IN" sz="48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IN" sz="48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 </a:t>
            </a:r>
            <a:r>
              <a:rPr lang="en-US" sz="4800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শনাক্ত</a:t>
            </a:r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8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bn-IN" sz="48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২৭.২.২-আকৃতিগুলো </a:t>
            </a:r>
            <a:r>
              <a:rPr lang="en-US" sz="4800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bn-IN" sz="48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বহার করে ছবি আঁকতে পারবে।</a:t>
            </a:r>
          </a:p>
          <a:p>
            <a:pPr algn="just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২৭.২.২-</a:t>
            </a:r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আকৃতিগুলো </a:t>
            </a:r>
            <a:r>
              <a:rPr lang="bn-IN" sz="48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 নাম বলতে পারবে</a:t>
            </a:r>
          </a:p>
          <a:p>
            <a:pPr algn="just"/>
            <a:endParaRPr lang="bn-IN" sz="4800" b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48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112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79426" y="204717"/>
            <a:ext cx="7847464" cy="19652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আবেগ সৃষ্টি</a:t>
            </a:r>
            <a:endParaRPr lang="en-US" sz="9600" b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122830" y="2347415"/>
            <a:ext cx="11723427" cy="4510585"/>
          </a:xfrm>
          <a:prstGeom prst="bevel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ছড়া গানের মাধ্যমে </a:t>
            </a:r>
            <a:endParaRPr lang="en-US" sz="13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20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219" y="1878287"/>
            <a:ext cx="9642764" cy="47437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  <a:prstDash val="sysDot"/>
          </a:ln>
        </p:spPr>
      </p:pic>
      <p:sp>
        <p:nvSpPr>
          <p:cNvPr id="3" name="Rectangle 2"/>
          <p:cNvSpPr/>
          <p:nvPr/>
        </p:nvSpPr>
        <p:spPr>
          <a:xfrm>
            <a:off x="897148" y="250037"/>
            <a:ext cx="10213676" cy="14130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সংশ্লিষ্ট ছবি</a:t>
            </a:r>
            <a:endParaRPr lang="en-US" sz="8800" b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23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ular Callout 4"/>
          <p:cNvSpPr/>
          <p:nvPr/>
        </p:nvSpPr>
        <p:spPr>
          <a:xfrm>
            <a:off x="1880558" y="207034"/>
            <a:ext cx="7746521" cy="1466491"/>
          </a:xfrm>
          <a:prstGeom prst="wedgeRectCallout">
            <a:avLst/>
          </a:prstGeom>
          <a:solidFill>
            <a:schemeClr val="tx2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</a:t>
            </a:r>
            <a:endParaRPr lang="en-US" sz="13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382137" y="1856222"/>
            <a:ext cx="10563367" cy="4599169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ত্রিভুজ,চতুর্ভূজ</a:t>
            </a:r>
            <a:r>
              <a:rPr lang="bn-IN" sz="16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8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</a:t>
            </a:r>
            <a:r>
              <a:rPr lang="bn-IN" sz="8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আকৃতি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16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88107" y="272955"/>
            <a:ext cx="7369792" cy="173326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13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2267461"/>
            <a:ext cx="12064621" cy="42561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57150"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উপকরণের সাহায্যে বাস্তব পর্যায়ের ধারণা দেব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93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-Point Star 2"/>
          <p:cNvSpPr/>
          <p:nvPr/>
        </p:nvSpPr>
        <p:spPr>
          <a:xfrm>
            <a:off x="163773" y="-27295"/>
            <a:ext cx="11054686" cy="6823879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অর্ধবাস্তব</a:t>
            </a:r>
            <a:r>
              <a:rPr lang="bn-IN" sz="9600" b="1" dirty="0" smtClean="0"/>
              <a:t> </a:t>
            </a:r>
            <a:r>
              <a:rPr lang="bn-IN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56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</TotalTime>
  <Words>119</Words>
  <Application>Microsoft Office PowerPoint</Application>
  <PresentationFormat>Widescreen</PresentationFormat>
  <Paragraphs>47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Algerian</vt:lpstr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238</cp:revision>
  <dcterms:created xsi:type="dcterms:W3CDTF">2020-01-10T08:49:43Z</dcterms:created>
  <dcterms:modified xsi:type="dcterms:W3CDTF">2020-01-14T07:42:29Z</dcterms:modified>
</cp:coreProperties>
</file>