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72" r:id="rId4"/>
    <p:sldId id="274" r:id="rId5"/>
    <p:sldId id="271" r:id="rId6"/>
    <p:sldId id="273" r:id="rId7"/>
    <p:sldId id="285" r:id="rId8"/>
    <p:sldId id="266" r:id="rId9"/>
    <p:sldId id="268" r:id="rId10"/>
    <p:sldId id="279" r:id="rId11"/>
    <p:sldId id="280" r:id="rId12"/>
    <p:sldId id="281" r:id="rId13"/>
    <p:sldId id="277" r:id="rId14"/>
    <p:sldId id="265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75E5-9504-4C1B-B6BF-51D837D3DDA4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48BE3-56F6-4C8E-9B71-3D4526F0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B8B5-F8A3-4573-A099-BF1DD01CC1E8}" type="datetimeFigureOut">
              <a:rPr lang="en-US" smtClean="0"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6478-145E-49D5-A2E3-9F3C6206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9840" r="-188" b="15791"/>
          <a:stretch/>
        </p:blipFill>
        <p:spPr>
          <a:xfrm>
            <a:off x="218363" y="80636"/>
            <a:ext cx="11846257" cy="6629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4842" y="709682"/>
            <a:ext cx="11300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176" t="16017" r="9469" b="64681"/>
          <a:stretch/>
        </p:blipFill>
        <p:spPr>
          <a:xfrm>
            <a:off x="717452" y="313898"/>
            <a:ext cx="10713997" cy="3957851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797" y="5022376"/>
            <a:ext cx="7055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১।এই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6" y="5936771"/>
            <a:ext cx="4445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386" t="41576" r="12543" b="42183"/>
          <a:stretch/>
        </p:blipFill>
        <p:spPr>
          <a:xfrm>
            <a:off x="970671" y="337625"/>
            <a:ext cx="10312894" cy="4056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1007" y="4642338"/>
            <a:ext cx="562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127" y="5698625"/>
            <a:ext cx="744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3" y="2183642"/>
            <a:ext cx="646903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১.তুমি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ওঠো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8394" y="3476836"/>
            <a:ext cx="50738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২.তুমি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394" y="4770031"/>
            <a:ext cx="56722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৩.তুমি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16177" y="137123"/>
            <a:ext cx="5163050" cy="133748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bg2">
                    <a:lumMod val="10000"/>
                  </a:schemeClr>
                </a:solidFill>
              </a:rPr>
              <a:t>জ়োড়ায়</a:t>
            </a:r>
            <a:r>
              <a:rPr lang="en-US" sz="4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bg2">
                    <a:lumMod val="10000"/>
                  </a:schemeClr>
                </a:solidFill>
              </a:rPr>
              <a:t>কাজ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4" y="177421"/>
            <a:ext cx="368489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7" y="2183642"/>
            <a:ext cx="646903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১.তুমি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3" y="3289110"/>
            <a:ext cx="50738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২.তুমি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270" y="4456133"/>
            <a:ext cx="567221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৩.তুমি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54841"/>
            <a:ext cx="14285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37" y="1392072"/>
            <a:ext cx="1978926" cy="199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272" y="846161"/>
            <a:ext cx="11054687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08" y="95129"/>
            <a:ext cx="5322627" cy="132343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C3BBE6-220E-4FCD-92A7-6739D9A8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0" y="1677871"/>
            <a:ext cx="10296132" cy="489564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47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8034" y="2250049"/>
            <a:ext cx="8211054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রেশমী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খবং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পড়িয়া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সরকরি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97792" y="122830"/>
            <a:ext cx="7301551" cy="1949795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solidFill>
                  <a:schemeClr val="accent5">
                    <a:lumMod val="75000"/>
                  </a:schemeClr>
                </a:solidFill>
              </a:rPr>
              <a:t>শিক্ষক</a:t>
            </a:r>
            <a:r>
              <a:rPr lang="en-US" sz="48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i="1" dirty="0" err="1" smtClean="0">
                <a:solidFill>
                  <a:schemeClr val="accent5">
                    <a:lumMod val="75000"/>
                  </a:schemeClr>
                </a:solidFill>
              </a:rPr>
              <a:t>পরিচিতি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586951">
            <a:off x="-61713" y="2798864"/>
            <a:ext cx="4281442" cy="298487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3712" y="327545"/>
            <a:ext cx="6455391" cy="25521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772" y="2879677"/>
            <a:ext cx="8024884" cy="37856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68" t="16932" r="45742" b="16789"/>
          <a:stretch/>
        </p:blipFill>
        <p:spPr>
          <a:xfrm>
            <a:off x="8393373" y="996287"/>
            <a:ext cx="3521121" cy="56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00752" y="204718"/>
            <a:ext cx="9880979" cy="28660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শিখনফলঃবলা-১।সহজ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C3BBE6-220E-4FCD-92A7-6739D9A8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070746"/>
            <a:ext cx="10863618" cy="4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059" y="1810434"/>
            <a:ext cx="6880410" cy="41549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6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আগে,ঘুমের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6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মাজি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-575" r="25123"/>
          <a:stretch/>
        </p:blipFill>
        <p:spPr>
          <a:xfrm>
            <a:off x="573206" y="1810434"/>
            <a:ext cx="3720413" cy="3122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2788918" y="504967"/>
            <a:ext cx="8743439" cy="76944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02766" y="423082"/>
            <a:ext cx="4653887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882" y="1946854"/>
            <a:ext cx="657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000" y="3234519"/>
            <a:ext cx="784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983" y="4612942"/>
            <a:ext cx="73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68" t="10460" r="10632" b="33409"/>
          <a:stretch/>
        </p:blipFill>
        <p:spPr>
          <a:xfrm>
            <a:off x="204715" y="1774204"/>
            <a:ext cx="11627893" cy="4824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50878" y="627792"/>
            <a:ext cx="1019487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8364" y="2825094"/>
            <a:ext cx="11627893" cy="10645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পাঠ্যবইয়ের</a:t>
            </a:r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</a:rPr>
              <a:t>পৃষ্ঠা</a:t>
            </a:r>
            <a:r>
              <a:rPr lang="en-US" sz="4400" dirty="0" smtClean="0">
                <a:solidFill>
                  <a:srgbClr val="FFFF00"/>
                </a:solidFill>
              </a:rPr>
              <a:t> -৫ </a:t>
            </a:r>
            <a:r>
              <a:rPr lang="en-US" sz="4400" dirty="0" err="1" smtClean="0">
                <a:solidFill>
                  <a:srgbClr val="FFFF00"/>
                </a:solidFill>
              </a:rPr>
              <a:t>খুলে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দেখি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64" t="15674" r="53714" b="66075"/>
          <a:stretch/>
        </p:blipFill>
        <p:spPr>
          <a:xfrm>
            <a:off x="1992596" y="600500"/>
            <a:ext cx="7983941" cy="4806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42196" y="5472752"/>
            <a:ext cx="461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197" y="6250675"/>
            <a:ext cx="495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60" t="41719" r="52662" b="39169"/>
          <a:stretch/>
        </p:blipFill>
        <p:spPr>
          <a:xfrm>
            <a:off x="1278062" y="329013"/>
            <a:ext cx="9537896" cy="4597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55343" y="5117921"/>
            <a:ext cx="600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১।এই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155140"/>
            <a:ext cx="547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234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115</cp:revision>
  <dcterms:created xsi:type="dcterms:W3CDTF">2020-01-05T03:54:15Z</dcterms:created>
  <dcterms:modified xsi:type="dcterms:W3CDTF">2020-01-10T16:35:17Z</dcterms:modified>
</cp:coreProperties>
</file>