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0" r:id="rId7"/>
    <p:sldId id="265" r:id="rId8"/>
    <p:sldId id="261" r:id="rId9"/>
    <p:sldId id="268" r:id="rId10"/>
    <p:sldId id="262" r:id="rId11"/>
    <p:sldId id="266" r:id="rId12"/>
    <p:sldId id="263" r:id="rId13"/>
    <p:sldId id="267" r:id="rId14"/>
    <p:sldId id="264" r:id="rId15"/>
    <p:sldId id="273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6" d="100"/>
          <a:sy n="66" d="100"/>
        </p:scale>
        <p:origin x="102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0676-310E-4F72-98B7-C9995F11B190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4EBDE-767F-4407-8925-1BC7B98E8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0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4EBDE-767F-4407-8925-1BC7B98E8F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7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2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2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47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6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3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19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9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41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BD2-7218-4923-A3F4-EF96824C35D2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8A43-0BF2-45D8-96BA-AAEA1EDB3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9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55845" y="241540"/>
            <a:ext cx="8529851" cy="148374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শুভেচ্ছা</a:t>
            </a:r>
            <a:endParaRPr lang="en-GB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5" y="1965279"/>
            <a:ext cx="8529851" cy="44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352" y="6141277"/>
            <a:ext cx="8956430" cy="64633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 বিভিন্ন ধর্মের মানুষের জন্য রয়েছে ধর্মীয় প্রতিষ্ঠান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0" y="150125"/>
            <a:ext cx="5234732" cy="2884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7" y="150125"/>
            <a:ext cx="5523569" cy="2884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8" y="3193577"/>
            <a:ext cx="5523568" cy="2447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0" y="3193578"/>
            <a:ext cx="5234732" cy="24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360848" y="6163538"/>
            <a:ext cx="11567294" cy="584775"/>
          </a:xfrm>
          <a:prstGeom prst="rect">
            <a:avLst/>
          </a:prstGeom>
          <a:ln w="28575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মসজিদ, হিন্দুদের মন্দির, বৌদ্ধদের প্যাগোডা এবংখ্রিষ্টানদের জন্য আছে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গির্জা ।  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7" y="71272"/>
            <a:ext cx="5995480" cy="2421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61" y="71272"/>
            <a:ext cx="5441681" cy="242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3" y="3230124"/>
            <a:ext cx="5575927" cy="2297217"/>
          </a:xfrm>
          <a:prstGeom prst="rect">
            <a:avLst/>
          </a:prstGeom>
          <a:ln w="38100">
            <a:solidFill>
              <a:srgbClr val="00B050"/>
            </a:solidFill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61" y="3230125"/>
            <a:ext cx="5441681" cy="229721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7" name="TextBox 6"/>
          <p:cNvSpPr txBox="1"/>
          <p:nvPr/>
        </p:nvSpPr>
        <p:spPr>
          <a:xfrm>
            <a:off x="1992572" y="2589589"/>
            <a:ext cx="1255594" cy="461665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GB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6202" y="2661312"/>
            <a:ext cx="1241947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0368" y="5706211"/>
            <a:ext cx="1473959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  <a:endParaRPr lang="en-GB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7741" y="5584559"/>
            <a:ext cx="818867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গির্জা </a:t>
            </a:r>
            <a:endParaRPr lang="en-GB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918" y="6106148"/>
            <a:ext cx="10911620" cy="584775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 ও শহরের অনেক এলাকায় খেলার মাঠ আছে যেখানে শিশুরা খেলাধুলা করে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9" y="96132"/>
            <a:ext cx="4466072" cy="2716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0" y="2969034"/>
            <a:ext cx="4466071" cy="298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85" y="96133"/>
            <a:ext cx="4811114" cy="2716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85" y="2969034"/>
            <a:ext cx="4811115" cy="29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8" y="234461"/>
            <a:ext cx="3587259" cy="2883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65" y="234460"/>
            <a:ext cx="3963133" cy="2883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1" y="3402253"/>
            <a:ext cx="5781509" cy="244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2" y="234461"/>
            <a:ext cx="3669324" cy="2883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49" y="3437423"/>
            <a:ext cx="5392619" cy="23772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 flipV="1">
            <a:off x="539262" y="6060863"/>
            <a:ext cx="10714891" cy="584775"/>
          </a:xfrm>
          <a:prstGeom prst="rect">
            <a:avLst/>
          </a:prstGeom>
          <a:ln w="381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অনেক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এলাকায় পার্ক আছে যেখানে পরিবারের সকলে ঘুরে আনন্দ লাভ করেন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508" y="582654"/>
            <a:ext cx="7328848" cy="707886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পাঠ্যবই সংযোগ সাধন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7" y="1863969"/>
            <a:ext cx="7907910" cy="3963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0708" y="6131169"/>
            <a:ext cx="1688123" cy="52322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৩৮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63711" y="120771"/>
            <a:ext cx="6982204" cy="152814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61" y="2053653"/>
            <a:ext cx="861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প্রত্যেক শিশুরই শিক্ষার ............ আছে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361" y="3120426"/>
            <a:ext cx="767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হাসপাতাল হল .................. সম্পদ 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61" y="4187199"/>
            <a:ext cx="10298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বিভিন্ন ধর্মের মানুষের  জন্য রয়েছে ............... প্রতিষ্ঠান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3462" y="1840721"/>
            <a:ext cx="2113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262442" y="2912438"/>
            <a:ext cx="290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7075" y="3833256"/>
            <a:ext cx="176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39683" y="155274"/>
            <a:ext cx="6159260" cy="13854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738" y="2029076"/>
            <a:ext cx="145366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603" y="3314545"/>
            <a:ext cx="160592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হাসপাতাল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03" y="4513854"/>
            <a:ext cx="165881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03" y="5701180"/>
            <a:ext cx="1658814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খেলার মাঠ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3349059" y="2005457"/>
            <a:ext cx="689912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গুরুত্ব সম্পর্কে একটি বাক্য লিখ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3306667" y="5711316"/>
            <a:ext cx="789042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খেলার মাঠের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সম্পর্কে একটি বাক্য লিখ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36063" y="3326530"/>
            <a:ext cx="7631628" cy="64633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গুরুত্ব সম্পর্কে একটি বাক্য লিখ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36063" y="4513854"/>
            <a:ext cx="5620449" cy="64633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পার্কের গুরুত্ব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একটি বাক্য লিখ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987416" y="2360809"/>
            <a:ext cx="1291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6528" y="3623397"/>
            <a:ext cx="1302531" cy="42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3"/>
            <a:endCxn id="22" idx="1"/>
          </p:cNvCxnSpPr>
          <p:nvPr/>
        </p:nvCxnSpPr>
        <p:spPr>
          <a:xfrm>
            <a:off x="2186417" y="4837020"/>
            <a:ext cx="1249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51115" y="5952653"/>
            <a:ext cx="1120250" cy="40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14732" y="396815"/>
            <a:ext cx="7194430" cy="155481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GB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21" y="2470246"/>
            <a:ext cx="713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 বলতে কী বুঝ 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343" y="3671248"/>
            <a:ext cx="9921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তিনটি সামাজিক সম্পদের নাম লিখ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43" y="4995081"/>
            <a:ext cx="8611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হাসপাতালের একটি করে গুরুত্ব লিখ 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9743" y="409433"/>
            <a:ext cx="7765576" cy="1337481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1972695"/>
            <a:ext cx="8297839" cy="45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088108" y="327547"/>
            <a:ext cx="7206017" cy="1705969"/>
          </a:xfrm>
          <a:prstGeom prst="double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শিক্ষক পরিচিতি</a:t>
            </a:r>
            <a:endParaRPr lang="en-GB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60222" y="2320119"/>
            <a:ext cx="8598090" cy="4148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মোছাঃ ফেরদৌসী বেগম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বৈরাগীগঞ্জ সরকারি প্রাথমিক বিদ্যালয় 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মিঠাপুকুর, রংপুর ।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815152" y="327545"/>
            <a:ext cx="7219665" cy="1446663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 পরিচিতি</a:t>
            </a:r>
            <a:endParaRPr lang="en-GB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1938" y="2074985"/>
            <a:ext cx="8229600" cy="4571999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শ্রেণিঃচতুর্থ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সামাজিক ও রাষ্ট্রীয় সম্পদ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সামাজিক সম্পদ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০৮/ ০১/ ২০২০ </a:t>
            </a:r>
            <a:endParaRPr lang="en-GB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19618" y="527538"/>
            <a:ext cx="7751928" cy="135585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32338" y="2321171"/>
            <a:ext cx="10785231" cy="40327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সামাজিক ও রাষ্ট্রীয় সম্পদ কাকে বলে বলতে পারবে 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কয়েকটি সামাজিক ও রাষ্ট্রীয় সম্পদের নাম বলতে পারবে 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এলাকার সামাজিক ও রাষ্ট্রীয় সম্পদগুলো চিহ্নিত করতে পারবে 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সামাজিক ও রাষ্ট্রীয় সম্পদের গুরুত্ব ব্যাখ্যা করতে পারবে ।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6" y="5555734"/>
            <a:ext cx="4708476" cy="101566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327547"/>
            <a:ext cx="3603010" cy="4353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327547"/>
            <a:ext cx="3539320" cy="4353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8" y="327547"/>
            <a:ext cx="3414217" cy="43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2" y="5162571"/>
            <a:ext cx="1109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পড়ালেখা শিখে যাতে জীবনযাপনের মান উন্নয়ন করতে পারে এ জন্য প্রতিটি  এলাকায় বিদ্যালয় আছে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281355"/>
            <a:ext cx="5005753" cy="3259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20" y="375139"/>
            <a:ext cx="5233988" cy="3165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894" y="4516240"/>
            <a:ext cx="5834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শিশুরই শিক্ষার অধিকার আছে । 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5996720" y="4516240"/>
            <a:ext cx="708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শিক্ষালাভ করা সামাজিক অধিকার ।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893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3223846"/>
            <a:ext cx="5005752" cy="2520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8" y="3352800"/>
            <a:ext cx="5744308" cy="2391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257907"/>
            <a:ext cx="4876800" cy="288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8" y="257907"/>
            <a:ext cx="5849814" cy="2883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030" y="6060050"/>
            <a:ext cx="10949355" cy="584775"/>
          </a:xfrm>
          <a:prstGeom prst="rect">
            <a:avLst/>
          </a:prstGeom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 ও শহরে বিদ্যালয় গড়ে তোলা হয়েছে যেন সব শিশু পড়ালেখা শেখার সুযোগ পায়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594" y="5657391"/>
            <a:ext cx="10986447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 হলো আরেকটি সামাজিক সম্পদ যেখানে স্বাস্থ্যসেবা প্রদান করা হয়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4" y="2597181"/>
            <a:ext cx="3548418" cy="2434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13" y="2753631"/>
            <a:ext cx="3195650" cy="2279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81529"/>
            <a:ext cx="4141429" cy="48503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2" y="191070"/>
            <a:ext cx="3575712" cy="2184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7" y="191069"/>
            <a:ext cx="3343701" cy="21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4" y="245660"/>
            <a:ext cx="4162567" cy="4435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57" y="245660"/>
            <a:ext cx="3467567" cy="4435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245660"/>
            <a:ext cx="3998794" cy="4435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377" y="5946590"/>
            <a:ext cx="10440536" cy="584775"/>
          </a:xfrm>
          <a:prstGeom prst="rect">
            <a:avLst/>
          </a:prstGeom>
          <a:ln w="38100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ডাক্তার ও নার্স রোগীদের সুস্থ হয়ে উঠতে চিকিৎসা দেন ও সেবা-যত্ন করেন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337</Words>
  <Application>Microsoft Office PowerPoint</Application>
  <PresentationFormat>Widescreen</PresentationFormat>
  <Paragraphs>57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PTI-RANGPUR</dc:creator>
  <cp:lastModifiedBy>PTI-RANGPUR</cp:lastModifiedBy>
  <cp:revision>67</cp:revision>
  <dcterms:created xsi:type="dcterms:W3CDTF">2020-01-08T09:17:54Z</dcterms:created>
  <dcterms:modified xsi:type="dcterms:W3CDTF">2020-01-11T10:53:53Z</dcterms:modified>
</cp:coreProperties>
</file>