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8" r:id="rId10"/>
    <p:sldId id="263" r:id="rId11"/>
    <p:sldId id="264" r:id="rId12"/>
    <p:sldId id="265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9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A7CE0-6AE9-4C1E-9347-E27B0F193E4C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62AE09-8A1A-4A76-B1C8-000EDBA9A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368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2AE09-8A1A-4A76-B1C8-000EDBA9AFA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434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9532-B89B-4A9A-BD72-BCB0F0811E38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FEA4-47D7-4CE3-8891-3D129E052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834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9532-B89B-4A9A-BD72-BCB0F0811E38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FEA4-47D7-4CE3-8891-3D129E052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3596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9532-B89B-4A9A-BD72-BCB0F0811E38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FEA4-47D7-4CE3-8891-3D129E052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287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9532-B89B-4A9A-BD72-BCB0F0811E38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FEA4-47D7-4CE3-8891-3D129E052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481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9532-B89B-4A9A-BD72-BCB0F0811E38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FEA4-47D7-4CE3-8891-3D129E052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207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9532-B89B-4A9A-BD72-BCB0F0811E38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FEA4-47D7-4CE3-8891-3D129E052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377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9532-B89B-4A9A-BD72-BCB0F0811E38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FEA4-47D7-4CE3-8891-3D129E052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628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9532-B89B-4A9A-BD72-BCB0F0811E38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FEA4-47D7-4CE3-8891-3D129E052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79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9532-B89B-4A9A-BD72-BCB0F0811E38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FEA4-47D7-4CE3-8891-3D129E052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303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9532-B89B-4A9A-BD72-BCB0F0811E38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FEA4-47D7-4CE3-8891-3D129E052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180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9532-B89B-4A9A-BD72-BCB0F0811E38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FEA4-47D7-4CE3-8891-3D129E052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896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69532-B89B-4A9A-BD72-BCB0F0811E38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6FEA4-47D7-4CE3-8891-3D129E052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112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n-BD" sz="8800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শুভেচ্ছা</a:t>
            </a:r>
            <a:endParaRPr lang="en-GB" sz="8800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264" y="2232588"/>
            <a:ext cx="4537530" cy="3633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3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২।ডেস্কটপের ছবি কোন ধরনে ত্রিভুজ তা বোর্ডে </a:t>
            </a:r>
            <a:b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</a:b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লিখি। </a:t>
            </a:r>
            <a: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  <a:t/>
            </a:r>
            <a:b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</a:b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৩।পাঠ্য বইয়ে ১৫৬ </a:t>
            </a:r>
            <a: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  <a:t>পৃষ্ঠা বের করে পড়। </a:t>
            </a:r>
            <a:endParaRPr lang="en-GB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052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4"/>
            <a:ext cx="11684432" cy="6492875"/>
          </a:xfrm>
        </p:spPr>
        <p:txBody>
          <a:bodyPr>
            <a:normAutofit/>
          </a:bodyPr>
          <a:lstStyle/>
          <a:p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/>
            </a:r>
            <a:b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</a:b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b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</a:br>
            <a: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  <a:t>১</a:t>
            </a: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ত্রিভুজ তিনটি বাহু সমান হলে তাকে কি ত্রিভুজ</a:t>
            </a:r>
            <a:b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</a:b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বলে</a:t>
            </a:r>
            <a: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? </a:t>
            </a:r>
            <a:b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</a:b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২</a:t>
            </a:r>
            <a:r>
              <a:rPr lang="en-GB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.</a:t>
            </a: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দুটি বাহু সমান ,তিনটি বাহু  অসমান হলে কোন কোন ত্রিভুজ হয় </a:t>
            </a: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তা</a:t>
            </a:r>
            <a:r>
              <a:rPr lang="en-GB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3600" smtClean="0">
                <a:latin typeface="NikoshBAN" panose="02000000000000000000" pitchFamily="2" charset="0"/>
                <a:cs typeface="NikoshBAN" panose="02000000000000000000" pitchFamily="2" charset="0"/>
              </a:rPr>
              <a:t>বলি</a:t>
            </a:r>
            <a:r>
              <a:rPr lang="bn-BD" sz="3600" smtClean="0"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/>
            </a:r>
            <a:b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</a:b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৩</a:t>
            </a:r>
            <a:r>
              <a:rPr lang="en-GB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.</a:t>
            </a: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সমবাহু, সমদ্বিবাহু ও বিষমবাহু ত্রিভুজের চিত্র খাতায় লিখি ।</a:t>
            </a:r>
            <a:endParaRPr lang="en-GB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968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01027" cy="2037112"/>
          </a:xfrm>
        </p:spPr>
        <p:txBody>
          <a:bodyPr>
            <a:normAutofit fontScale="90000"/>
          </a:bodyPr>
          <a:lstStyle/>
          <a:p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মূল্যায়নঃ</a:t>
            </a:r>
            <a:r>
              <a:rPr lang="bn-BD" dirty="0" smtClean="0"/>
              <a:t/>
            </a:r>
            <a:br>
              <a:rPr lang="bn-BD" dirty="0" smtClean="0"/>
            </a:br>
            <a:r>
              <a:rPr lang="bn-BD" dirty="0" smtClean="0"/>
              <a:t> </a:t>
            </a: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১</a:t>
            </a:r>
            <a:r>
              <a:rPr lang="en-GB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.</a:t>
            </a: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</a:t>
            </a:r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প্রত্যেকে তোমাদের খাতায় সমবাহু ,সমদ্বিবাহু বিষমবাহু ত্রিভুজের</a:t>
            </a:r>
            <a:b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</a:br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চিত্র আঁক।</a:t>
            </a:r>
            <a:b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</a:br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২</a:t>
            </a:r>
            <a:r>
              <a:rPr lang="en-GB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.</a:t>
            </a:r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সমবাহু, সমদ্বিবাহু ও বিষমবাহু ত্রিভুজ কাহাকে বলে তোমাদের খাতায়</a:t>
            </a:r>
            <a:b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</a:br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লিখ।</a:t>
            </a: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/>
            </a:r>
            <a:b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4114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04813" y="1456840"/>
            <a:ext cx="81056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8000" dirty="0" smtClean="0">
                <a:solidFill>
                  <a:srgbClr val="00B0F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ধন্যবাদ</a:t>
            </a:r>
            <a:endParaRPr lang="en-GB" sz="8000" dirty="0">
              <a:solidFill>
                <a:srgbClr val="00B0F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149" y="2857771"/>
            <a:ext cx="4766729" cy="2860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344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n-BD" dirty="0" smtClean="0">
                <a:solidFill>
                  <a:srgbClr val="00B050"/>
                </a:solidFill>
              </a:rPr>
              <a:t>পরিচিতি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bn-BD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নামঃ মোঃ শামীম মিয়া</a:t>
            </a:r>
          </a:p>
          <a:p>
            <a:r>
              <a:rPr lang="bn-BD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পদবীঃ সহকারি শিক্ষক</a:t>
            </a:r>
          </a:p>
          <a:p>
            <a:r>
              <a:rPr lang="bn-BD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কর্মস্থলঃ পারেরহাট খোলা স প্রা বি সুন্দরগঞ্জ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bn-BD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শ্রেণিঃ ৪র্থ</a:t>
            </a:r>
          </a:p>
          <a:p>
            <a:pPr marL="0" indent="0">
              <a:buNone/>
            </a:pPr>
            <a:r>
              <a:rPr lang="bn-BD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বিষয়ঃ প্রাথমিক গণিত</a:t>
            </a:r>
          </a:p>
          <a:p>
            <a:pPr marL="0" indent="0">
              <a:buNone/>
            </a:pPr>
            <a:r>
              <a:rPr lang="bn-BD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পাঠের শিরনামঃ ত্রিভুজ</a:t>
            </a:r>
          </a:p>
          <a:p>
            <a:pPr marL="0" indent="0">
              <a:buNone/>
            </a:pPr>
            <a:r>
              <a:rPr lang="bn-BD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পাঠ্যাংশঃ সমবাহু, সমদ্বিবাহু ও বিষমবাহু ত্রিভুজ।</a:t>
            </a:r>
            <a:endParaRPr lang="en-GB" sz="32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67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শিখন ফল ; </a:t>
            </a:r>
            <a:b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</a:b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২৯ </a:t>
            </a:r>
            <a:r>
              <a:rPr lang="en-GB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.</a:t>
            </a: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১</a:t>
            </a:r>
            <a:r>
              <a:rPr lang="en-GB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.1. </a:t>
            </a: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সমবাহু, সমদ্বিবাহু বিষমবাহু ত্রিভুজ কি তা বলতে পারবে এবং ছবি দেখে সনাক্ত করতে পারবে ।</a:t>
            </a:r>
            <a:b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</a:b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২৯</a:t>
            </a:r>
            <a:r>
              <a:rPr lang="en-GB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.2.1.</a:t>
            </a: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সমবাহু, সমদ্বিবাহু, ও বিষমবাহু ত্রিভুজ আঁকতে পারবে।  </a:t>
            </a:r>
            <a:b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</a:br>
            <a:endParaRPr lang="en-GB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641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16525" cy="3106495"/>
          </a:xfrm>
        </p:spPr>
        <p:txBody>
          <a:bodyPr>
            <a:normAutofit/>
          </a:bodyPr>
          <a:lstStyle/>
          <a:p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১।বিভিন্ন প্রকার ত্রিভুজের চাঁদা দেখিও বলি।</a:t>
            </a:r>
            <a:b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</a:b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আমরা আজ বাহুভেদে ত্রিভুজ সম্পর্কে  </a:t>
            </a: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জানব ।</a:t>
            </a: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/>
            </a:r>
            <a:b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</a:br>
            <a:endParaRPr lang="en-GB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07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437" y="1239864"/>
            <a:ext cx="11406754" cy="5904856"/>
          </a:xfrm>
        </p:spPr>
        <p:txBody>
          <a:bodyPr/>
          <a:lstStyle/>
          <a:p>
            <a:pPr marL="0" indent="0">
              <a:buNone/>
            </a:pP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১</a:t>
            </a:r>
            <a:r>
              <a:rPr lang="en-GB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.</a:t>
            </a: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বিভিন্ন প্রকার ত্রিভুজে চাঁদা দেখি ও বলি এদের বাহু গুলো কেমন।</a:t>
            </a:r>
            <a:endParaRPr lang="bn-BD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0" indent="0">
              <a:buNone/>
            </a:pPr>
            <a:r>
              <a:rPr lang="bn-BD" dirty="0" smtClean="0"/>
              <a:t> </a:t>
            </a: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২</a:t>
            </a:r>
            <a:r>
              <a:rPr lang="en-GB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.</a:t>
            </a: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বাহু ভেদে ত্রিভুজ তিন প্রকার যথাঃ</a:t>
            </a:r>
          </a:p>
          <a:p>
            <a:pPr marL="0" indent="0">
              <a:buNone/>
            </a:pP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সমবাহু ত্রিভুজ, সমদ্বিবাহু ত্রিভুজ ও বিষমবাহু ত্রিভুজ।</a:t>
            </a:r>
          </a:p>
          <a:p>
            <a:pPr marL="0" indent="0">
              <a:buNone/>
            </a:pP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তিনটি বাহু সমান হলে সমবাহু ত্রিভুজ</a:t>
            </a:r>
          </a:p>
          <a:p>
            <a:pPr marL="0" indent="0">
              <a:buNone/>
            </a:pP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দুটি বাহু সমান হলে সমদ্বিবাহু ত্রিভুজ</a:t>
            </a:r>
          </a:p>
          <a:p>
            <a:pPr marL="0" indent="0">
              <a:buNone/>
            </a:pP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তিনটি বাহু অসমান হলে বিষমবাহু ত্রিভুজ ।</a:t>
            </a:r>
          </a:p>
          <a:p>
            <a:pPr marL="0" indent="0">
              <a:buNone/>
            </a:pP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৩</a:t>
            </a:r>
            <a:r>
              <a:rPr lang="en-GB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.</a:t>
            </a: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কিছু সমান ও অসমান কাঠি  দিয়ে [দলে] বিভিন্ন প্রকার ত্রিভুজ তৈরি  </a:t>
            </a:r>
          </a:p>
          <a:p>
            <a:pPr marL="0" indent="0">
              <a:buNone/>
            </a:pPr>
            <a:r>
              <a:rPr lang="bn-BD" dirty="0" smtClean="0"/>
              <a:t>করি। 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en-GB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76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/>
            </a:r>
            <a:b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</a:b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১</a:t>
            </a:r>
            <a:r>
              <a:rPr lang="en-GB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.</a:t>
            </a: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ডেক্সটপে  কিছু ত্রিভুজের ছবি দেখি[ জোড়ায় আলোচনা] </a:t>
            </a:r>
            <a:endParaRPr lang="en-GB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107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V="1">
            <a:off x="573437" y="278969"/>
            <a:ext cx="2650210" cy="309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573437" y="449451"/>
            <a:ext cx="2650210" cy="464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573437" y="697424"/>
            <a:ext cx="2650210" cy="154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60894" y="1642820"/>
            <a:ext cx="1100379" cy="21232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084521" y="1658318"/>
            <a:ext cx="1379350" cy="199928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898902" y="3657599"/>
            <a:ext cx="2588217" cy="1239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100380" y="3983064"/>
            <a:ext cx="25882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সমবাহু ত্রিভুজ</a:t>
            </a:r>
            <a:endParaRPr lang="en-GB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3905573" y="278969"/>
            <a:ext cx="2696705" cy="154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952068" y="495946"/>
            <a:ext cx="269670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014061" y="821410"/>
            <a:ext cx="1937288" cy="309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4618495" y="1394847"/>
            <a:ext cx="976393" cy="22317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579390" y="1379349"/>
            <a:ext cx="1069383" cy="22472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595247" y="3626603"/>
            <a:ext cx="205352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811146" y="139485"/>
            <a:ext cx="241773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873139" y="449451"/>
            <a:ext cx="192179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7811146" y="697424"/>
            <a:ext cx="3223647" cy="154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129220" y="1162373"/>
            <a:ext cx="743919" cy="23247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7873139" y="3487119"/>
            <a:ext cx="20922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129220" y="1162373"/>
            <a:ext cx="2836190" cy="23247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811146" y="3905580"/>
            <a:ext cx="2696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বিষমবাহু ত্রিভুজ</a:t>
            </a:r>
            <a:endParaRPr lang="en-GB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510003" y="3983390"/>
            <a:ext cx="2324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সমদ্বিবাহু</a:t>
            </a:r>
            <a:endParaRPr lang="en-GB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22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900" decel="100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900" decel="100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900" decel="10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53" grpId="0"/>
      <p:bldP spid="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BD" dirty="0" smtClean="0"/>
              <a:t> </a:t>
            </a:r>
            <a:endParaRPr lang="en-GB" dirty="0"/>
          </a:p>
        </p:txBody>
      </p:sp>
      <p:sp>
        <p:nvSpPr>
          <p:cNvPr id="3" name="Isosceles Triangle 2"/>
          <p:cNvSpPr/>
          <p:nvPr/>
        </p:nvSpPr>
        <p:spPr>
          <a:xfrm>
            <a:off x="1418095" y="2541722"/>
            <a:ext cx="3068664" cy="2247254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5889368" y="2154267"/>
            <a:ext cx="1952786" cy="2402237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8493072" y="2495227"/>
            <a:ext cx="511444" cy="234024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9004516" y="4835472"/>
            <a:ext cx="168931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493072" y="2510725"/>
            <a:ext cx="2185260" cy="234024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472339" y="4835472"/>
            <a:ext cx="2960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সমবাহু ত্রিভুজ</a:t>
            </a:r>
            <a:endParaRPr lang="en-GB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08908" y="4835472"/>
            <a:ext cx="2758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সমদ্বিবাহু ত্রিভুজ</a:t>
            </a:r>
            <a:endParaRPr lang="en-GB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004515" y="5144064"/>
            <a:ext cx="2510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বিষমবাহু ত্রিভুজ</a:t>
            </a:r>
            <a:endParaRPr lang="en-GB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79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6831" y="1148167"/>
            <a:ext cx="5330125" cy="53301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74951" y="2650196"/>
            <a:ext cx="758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  <a:t>ক</a:t>
            </a:r>
            <a:endParaRPr lang="en-GB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17770" y="4060552"/>
            <a:ext cx="12243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খ</a:t>
            </a:r>
            <a:endParaRPr lang="en-GB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35129" y="3239122"/>
            <a:ext cx="1208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গ</a:t>
            </a:r>
            <a:endParaRPr lang="en-GB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26980" y="5280318"/>
            <a:ext cx="11456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  <a:t>ঘ</a:t>
            </a:r>
            <a:endParaRPr lang="en-GB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38806" y="6075338"/>
            <a:ext cx="9763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  <a:t>ঙ</a:t>
            </a:r>
            <a:endParaRPr lang="en-GB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62072" y="5603483"/>
            <a:ext cx="681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>
                <a:latin typeface="NikoshBAN" panose="02000000000000000000" pitchFamily="2" charset="0"/>
                <a:cs typeface="NikoshBAN" panose="02000000000000000000" pitchFamily="2" charset="0"/>
              </a:rPr>
              <a:t>চ</a:t>
            </a:r>
            <a:endParaRPr lang="en-GB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324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143</Words>
  <Application>Microsoft Office PowerPoint</Application>
  <PresentationFormat>Widescreen</PresentationFormat>
  <Paragraphs>39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NikoshBAN</vt:lpstr>
      <vt:lpstr>Vrinda</vt:lpstr>
      <vt:lpstr>Office Theme</vt:lpstr>
      <vt:lpstr>শুভেচ্ছা</vt:lpstr>
      <vt:lpstr>পরিচিতি</vt:lpstr>
      <vt:lpstr>শিখন ফল ;  ২৯ .১.1. সমবাহু, সমদ্বিবাহু বিষমবাহু ত্রিভুজ কি তা বলতে পারবে এবং ছবি দেখে সনাক্ত করতে পারবে । ২৯.2.1. সমবাহু, সমদ্বিবাহু, ও বিষমবাহু ত্রিভুজ আঁকতে পারবে।   </vt:lpstr>
      <vt:lpstr>১।বিভিন্ন প্রকার ত্রিভুজের চাঁদা দেখিও বলি। আমরা আজ বাহুভেদে ত্রিভুজ সম্পর্কে  জানব । </vt:lpstr>
      <vt:lpstr> </vt:lpstr>
      <vt:lpstr> ১.ডেক্সটপে  কিছু ত্রিভুজের ছবি দেখি[ জোড়ায় আলোচনা] </vt:lpstr>
      <vt:lpstr>PowerPoint Presentation</vt:lpstr>
      <vt:lpstr> </vt:lpstr>
      <vt:lpstr>PowerPoint Presentation</vt:lpstr>
      <vt:lpstr>২।ডেস্কটপের ছবি কোন ধরনে ত্রিভুজ তা বোর্ডে   লিখি।  ৩।পাঠ্য বইয়ে ১৫৬ পৃষ্ঠা বের করে পড়। </vt:lpstr>
      <vt:lpstr>   ১ ত্রিভুজ তিনটি বাহু সমান হলে তাকে কি ত্রিভুজ বলে ?  ২. দুটি বাহু সমান ,তিনটি বাহু  অসমান হলে কোন কোন ত্রিভুজ হয় তা বলি। ৩. সমবাহু, সমদ্বিবাহু ও বিষমবাহু ত্রিভুজের চিত্র খাতায় লিখি ।</vt:lpstr>
      <vt:lpstr>মূল্যায়নঃ  ১.  প্রত্যেকে তোমাদের খাতায় সমবাহু ,সমদ্বিবাহু বিষমবাহু ত্রিভুজের চিত্র আঁক। ২.সমবাহু, সমদ্বিবাহু ও বিষমবাহু ত্রিভুজ কাহাকে বলে তোমাদের খাতায় লিখ। 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শুভেচ্ছা</dc:title>
  <dc:creator>PTI-KURIGRAM</dc:creator>
  <cp:lastModifiedBy>PTI-KURIGRAM</cp:lastModifiedBy>
  <cp:revision>93</cp:revision>
  <dcterms:created xsi:type="dcterms:W3CDTF">2020-01-11T02:53:40Z</dcterms:created>
  <dcterms:modified xsi:type="dcterms:W3CDTF">2020-01-12T08:29:33Z</dcterms:modified>
</cp:coreProperties>
</file>