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2438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31"/>
            <a:ext cx="9144000" cy="612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306705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306705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2781300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7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858000" cy="556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00" y="0"/>
            <a:ext cx="9220200" cy="441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irclePour">
              <a:avLst/>
            </a:prstTxWarp>
            <a:spAutoFit/>
          </a:bodyPr>
          <a:lstStyle/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828800" y="1143000"/>
            <a:ext cx="5638800" cy="46482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6800" y="685800"/>
            <a:ext cx="7620000" cy="556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7772400" y="16764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7 -0.17778 C -0.11198 -0.17778 0.075 0.00393 0.075 0.22778 C 0.075 0.45069 -0.11198 0.63333 -0.34167 0.63333 C -0.5717 0.63333 -0.75833 0.45069 -0.75833 0.22778 C -0.75833 0.00393 -0.5717 -0.17778 -0.34167 -0.1777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PTIKURI</dc:creator>
  <cp:lastModifiedBy>Windows User</cp:lastModifiedBy>
  <cp:revision>6</cp:revision>
  <dcterms:created xsi:type="dcterms:W3CDTF">2006-08-16T00:00:00Z</dcterms:created>
  <dcterms:modified xsi:type="dcterms:W3CDTF">2020-01-11T05:36:35Z</dcterms:modified>
</cp:coreProperties>
</file>