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93" r:id="rId2"/>
    <p:sldId id="294" r:id="rId3"/>
    <p:sldId id="292" r:id="rId4"/>
    <p:sldId id="306" r:id="rId5"/>
    <p:sldId id="296" r:id="rId6"/>
    <p:sldId id="300" r:id="rId7"/>
    <p:sldId id="297" r:id="rId8"/>
    <p:sldId id="298" r:id="rId9"/>
    <p:sldId id="299" r:id="rId10"/>
    <p:sldId id="301" r:id="rId11"/>
    <p:sldId id="290" r:id="rId12"/>
    <p:sldId id="295" r:id="rId13"/>
    <p:sldId id="30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32306-6010-4D6C-8D0B-66C8FD5D2D66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21B31-D838-4337-973B-3659EEE8A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984250"/>
            <a:ext cx="4889500" cy="4889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92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685800"/>
            <a:ext cx="6553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dirty="0"/>
              <a:t>EVALUATION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2133600"/>
            <a:ext cx="7010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1</a:t>
            </a:r>
            <a:r>
              <a:rPr lang="en-US" sz="4800" dirty="0" smtClean="0"/>
              <a:t>.</a:t>
            </a:r>
            <a:r>
              <a:rPr lang="bn-BD" sz="4800" dirty="0" smtClean="0"/>
              <a:t> </a:t>
            </a:r>
            <a:r>
              <a:rPr lang="en-US" sz="4800" dirty="0" smtClean="0"/>
              <a:t>WHO </a:t>
            </a:r>
            <a:r>
              <a:rPr lang="en-US" sz="4800" dirty="0"/>
              <a:t>GROWS CROPS?</a:t>
            </a:r>
          </a:p>
          <a:p>
            <a:r>
              <a:rPr lang="en-US" sz="4800" dirty="0"/>
              <a:t>2</a:t>
            </a:r>
            <a:r>
              <a:rPr lang="en-US" sz="4800" dirty="0" smtClean="0"/>
              <a:t>.</a:t>
            </a:r>
            <a:r>
              <a:rPr lang="bn-BD" sz="4800" dirty="0" smtClean="0"/>
              <a:t> </a:t>
            </a:r>
            <a:r>
              <a:rPr lang="en-US" sz="4800" dirty="0" smtClean="0"/>
              <a:t>WHO </a:t>
            </a:r>
            <a:r>
              <a:rPr lang="en-US" sz="4800" dirty="0"/>
              <a:t>TEACH US?</a:t>
            </a:r>
          </a:p>
          <a:p>
            <a:r>
              <a:rPr lang="en-US" sz="4800" dirty="0"/>
              <a:t>3</a:t>
            </a:r>
            <a:r>
              <a:rPr lang="en-US" sz="4800" dirty="0" smtClean="0"/>
              <a:t>.</a:t>
            </a:r>
            <a:r>
              <a:rPr lang="bn-BD" sz="4800" dirty="0" smtClean="0"/>
              <a:t> </a:t>
            </a:r>
            <a:r>
              <a:rPr lang="en-US" sz="4800" dirty="0" smtClean="0"/>
              <a:t>WHO </a:t>
            </a:r>
            <a:r>
              <a:rPr lang="en-US" sz="4800" dirty="0"/>
              <a:t>TREATMENT US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452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8229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05506"/>
            <a:ext cx="4572000" cy="3046988"/>
          </a:xfrm>
          <a:prstGeom prst="rect">
            <a:avLst/>
          </a:prstGeom>
          <a:solidFill>
            <a:srgbClr val="00B0F0"/>
          </a:solidFill>
        </p:spPr>
        <p:txBody>
          <a:bodyPr>
            <a:spAutoFit/>
          </a:bodyPr>
          <a:lstStyle/>
          <a:p>
            <a:pPr algn="ctr"/>
            <a:r>
              <a:rPr lang="en-US" sz="9600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5819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7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85800"/>
            <a:ext cx="8153400" cy="540147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500" dirty="0"/>
              <a:t>GOOD MORNING STUDENT</a:t>
            </a:r>
          </a:p>
        </p:txBody>
      </p:sp>
    </p:spTree>
    <p:extLst>
      <p:ext uri="{BB962C8B-B14F-4D97-AF65-F5344CB8AC3E}">
        <p14:creationId xmlns:p14="http://schemas.microsoft.com/office/powerpoint/2010/main" val="409008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0" y="762000"/>
            <a:ext cx="8153400" cy="5562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6000" dirty="0" smtClean="0"/>
              <a:t>TEACHERS NAME</a:t>
            </a:r>
            <a:br>
              <a:rPr lang="en-US" sz="6000" dirty="0" smtClean="0"/>
            </a:br>
            <a:r>
              <a:rPr lang="en-US" sz="6000" dirty="0" smtClean="0"/>
              <a:t>MD.ABU ZAFOR SIDDIQUE</a:t>
            </a:r>
            <a:br>
              <a:rPr lang="en-US" sz="6000" dirty="0" smtClean="0"/>
            </a:br>
            <a:r>
              <a:rPr lang="en-US" sz="6000" dirty="0" smtClean="0"/>
              <a:t>H.T</a:t>
            </a:r>
            <a:br>
              <a:rPr lang="en-US" sz="6000" dirty="0" smtClean="0"/>
            </a:br>
            <a:r>
              <a:rPr lang="en-US" sz="6000" dirty="0" smtClean="0"/>
              <a:t>CHAKTABARI GPS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785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71" y="990600"/>
            <a:ext cx="4201111" cy="52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1066800"/>
            <a:ext cx="777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CLASS</a:t>
            </a:r>
            <a:r>
              <a:rPr lang="bn-BD" sz="4800" dirty="0" smtClean="0"/>
              <a:t>    </a:t>
            </a:r>
            <a:r>
              <a:rPr lang="en-US" sz="4800" dirty="0" smtClean="0"/>
              <a:t>: </a:t>
            </a:r>
            <a:r>
              <a:rPr lang="en-US" sz="4800" dirty="0"/>
              <a:t>THREE</a:t>
            </a:r>
            <a:br>
              <a:rPr lang="en-US" sz="4800" dirty="0"/>
            </a:br>
            <a:r>
              <a:rPr lang="en-US" sz="4800" dirty="0" smtClean="0"/>
              <a:t>SUBJECT:</a:t>
            </a:r>
            <a:r>
              <a:rPr lang="bn-BD" sz="4800" dirty="0" smtClean="0"/>
              <a:t> </a:t>
            </a:r>
            <a:r>
              <a:rPr lang="en-US" sz="4800" dirty="0" smtClean="0"/>
              <a:t>ENGLISH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TOPIC</a:t>
            </a:r>
            <a:r>
              <a:rPr lang="bn-BD" sz="4800" dirty="0" smtClean="0"/>
              <a:t>    </a:t>
            </a:r>
            <a:r>
              <a:rPr lang="en-US" sz="4800" dirty="0" smtClean="0"/>
              <a:t>:</a:t>
            </a:r>
            <a:r>
              <a:rPr lang="bn-BD" sz="4800" dirty="0" smtClean="0"/>
              <a:t>  </a:t>
            </a:r>
            <a:r>
              <a:rPr lang="en-US" sz="4800" dirty="0" smtClean="0"/>
              <a:t>OCCUPATIONS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TITLE</a:t>
            </a:r>
            <a:r>
              <a:rPr lang="bn-BD" sz="4800" dirty="0" smtClean="0"/>
              <a:t>     </a:t>
            </a:r>
            <a:r>
              <a:rPr lang="en-US" sz="4800" dirty="0" smtClean="0"/>
              <a:t>:  </a:t>
            </a:r>
            <a:r>
              <a:rPr lang="bn-BD" sz="4800" dirty="0" smtClean="0"/>
              <a:t>  </a:t>
            </a:r>
            <a:r>
              <a:rPr lang="en-US" sz="4800" dirty="0" smtClean="0"/>
              <a:t>LOOK </a:t>
            </a:r>
            <a:r>
              <a:rPr lang="en-US" sz="4800" dirty="0"/>
              <a:t>AND SAY </a:t>
            </a:r>
          </a:p>
        </p:txBody>
      </p:sp>
    </p:spTree>
    <p:extLst>
      <p:ext uri="{BB962C8B-B14F-4D97-AF65-F5344CB8AC3E}">
        <p14:creationId xmlns:p14="http://schemas.microsoft.com/office/powerpoint/2010/main" val="8122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9" y="1143000"/>
            <a:ext cx="8610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/>
              <a:t>LEARNING</a:t>
            </a:r>
            <a:r>
              <a:rPr lang="bn-BD" sz="5400" dirty="0" smtClean="0"/>
              <a:t>  </a:t>
            </a:r>
            <a:r>
              <a:rPr lang="en-US" sz="5400" dirty="0" smtClean="0"/>
              <a:t>OUTSCOME</a:t>
            </a:r>
            <a:r>
              <a:rPr lang="bn-BD" sz="5400" dirty="0" smtClean="0"/>
              <a:t>s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381000" y="3276600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2.2.1.</a:t>
            </a:r>
            <a:r>
              <a:rPr lang="bn-BD" sz="3200" dirty="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KNOW </a:t>
            </a:r>
            <a:r>
              <a:rPr lang="en-US" sz="3200" dirty="0" smtClean="0"/>
              <a:t>MENS</a:t>
            </a:r>
            <a:r>
              <a:rPr lang="bn-BD" sz="3200" dirty="0" smtClean="0"/>
              <a:t> </a:t>
            </a:r>
            <a:r>
              <a:rPr lang="en-US" sz="3200" dirty="0" smtClean="0"/>
              <a:t>OCCUPATIONS</a:t>
            </a:r>
            <a:endParaRPr lang="en-US" sz="3200" dirty="0"/>
          </a:p>
          <a:p>
            <a:r>
              <a:rPr lang="en-US" sz="3200" smtClean="0"/>
              <a:t>2.3.1.</a:t>
            </a:r>
            <a:r>
              <a:rPr lang="bn-BD" sz="3200" smtClean="0"/>
              <a:t> </a:t>
            </a:r>
            <a:r>
              <a:rPr lang="en-US" sz="3200" dirty="0" smtClean="0"/>
              <a:t>TO </a:t>
            </a:r>
            <a:r>
              <a:rPr lang="en-US" sz="3200" dirty="0"/>
              <a:t>KNOW WHATS THEIR WORKS.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11816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STUDENTS</a:t>
            </a:r>
            <a:r>
              <a:rPr lang="en-US" sz="3200" dirty="0" smtClean="0"/>
              <a:t> WILL BE ABLE TO: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315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42454"/>
            <a:ext cx="8610600" cy="58297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625295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TEACHER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55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001000" cy="3919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177135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DOCTOR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89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533400"/>
            <a:ext cx="69342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572206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FARMER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211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611</TotalTime>
  <Words>55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PowerPoint Presentation</vt:lpstr>
      <vt:lpstr>PowerPoint Presentation</vt:lpstr>
      <vt:lpstr>TEACHERS NAME MD.ABU ZAFOR SIDDIQUE H.T CHAKTABARI GPS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cgps</dc:creator>
  <cp:lastModifiedBy>cgps</cp:lastModifiedBy>
  <cp:revision>97</cp:revision>
  <dcterms:created xsi:type="dcterms:W3CDTF">2006-08-16T00:00:00Z</dcterms:created>
  <dcterms:modified xsi:type="dcterms:W3CDTF">2020-01-12T13:40:37Z</dcterms:modified>
</cp:coreProperties>
</file>