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00600"/>
          </a:xfrm>
          <a:prstGeom prst="rect">
            <a:avLst/>
          </a:prstGeom>
        </p:spPr>
      </p:pic>
      <p:sp>
        <p:nvSpPr>
          <p:cNvPr id="3" name="Wave 2"/>
          <p:cNvSpPr/>
          <p:nvPr/>
        </p:nvSpPr>
        <p:spPr>
          <a:xfrm>
            <a:off x="0" y="4800600"/>
            <a:ext cx="9144000" cy="2057400"/>
          </a:xfrm>
          <a:prstGeom prst="wav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5203788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Good morning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6530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2400" y="228600"/>
            <a:ext cx="8991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Teacher </a:t>
            </a:r>
            <a:r>
              <a:rPr lang="en-US" sz="6600" dirty="0" err="1" smtClean="0"/>
              <a:t>name:Ayesha</a:t>
            </a:r>
            <a:endParaRPr lang="en-US" sz="6600" dirty="0" smtClean="0"/>
          </a:p>
          <a:p>
            <a:r>
              <a:rPr lang="en-US" sz="6600" dirty="0" smtClean="0"/>
              <a:t> Assistant teacher</a:t>
            </a:r>
          </a:p>
          <a:p>
            <a:r>
              <a:rPr lang="en-US" sz="6600" dirty="0"/>
              <a:t> </a:t>
            </a:r>
            <a:r>
              <a:rPr lang="en-US" sz="6600" dirty="0" err="1" smtClean="0"/>
              <a:t>kagjipara</a:t>
            </a:r>
            <a:r>
              <a:rPr lang="en-US" sz="6600" dirty="0" smtClean="0"/>
              <a:t> </a:t>
            </a:r>
            <a:r>
              <a:rPr lang="en-US" sz="6600" dirty="0" err="1" smtClean="0"/>
              <a:t>G.p.s</a:t>
            </a:r>
            <a:endParaRPr lang="en-US" sz="6600" dirty="0" smtClean="0"/>
          </a:p>
          <a:p>
            <a:r>
              <a:rPr lang="en-US" sz="6600" dirty="0"/>
              <a:t> </a:t>
            </a:r>
            <a:r>
              <a:rPr lang="en-US" sz="6600" dirty="0" err="1" smtClean="0"/>
              <a:t>Ulipur,Kurigram</a:t>
            </a:r>
            <a:r>
              <a:rPr lang="en-US" sz="6600" dirty="0" smtClean="0"/>
              <a:t>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228600"/>
            <a:ext cx="8686800" cy="3962400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ave 13"/>
          <p:cNvSpPr/>
          <p:nvPr/>
        </p:nvSpPr>
        <p:spPr>
          <a:xfrm>
            <a:off x="152400" y="4383584"/>
            <a:ext cx="8991600" cy="2474416"/>
          </a:xfrm>
          <a:prstGeom prst="wav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3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6172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Class :1</a:t>
            </a:r>
          </a:p>
          <a:p>
            <a:r>
              <a:rPr lang="en-US" sz="6600" dirty="0" smtClean="0"/>
              <a:t> Subject :English</a:t>
            </a:r>
          </a:p>
          <a:p>
            <a:r>
              <a:rPr lang="en-US" sz="6600" dirty="0"/>
              <a:t> </a:t>
            </a:r>
            <a:r>
              <a:rPr lang="en-US" sz="6600" dirty="0" smtClean="0"/>
              <a:t>Lessons :2</a:t>
            </a:r>
          </a:p>
          <a:p>
            <a:r>
              <a:rPr lang="en-US" sz="6600" dirty="0" smtClean="0"/>
              <a:t> Unit:10(Rhyme)                                             </a:t>
            </a:r>
            <a:endParaRPr lang="en-US" sz="6600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28600"/>
            <a:ext cx="3505200" cy="4307384"/>
          </a:xfrm>
          <a:prstGeom prst="rect">
            <a:avLst/>
          </a:prstGeom>
        </p:spPr>
      </p:pic>
      <p:sp>
        <p:nvSpPr>
          <p:cNvPr id="11" name="Wave 10"/>
          <p:cNvSpPr/>
          <p:nvPr/>
        </p:nvSpPr>
        <p:spPr>
          <a:xfrm>
            <a:off x="152400" y="4343400"/>
            <a:ext cx="8839200" cy="2057400"/>
          </a:xfrm>
          <a:prstGeom prst="wav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Process 2"/>
          <p:cNvSpPr/>
          <p:nvPr/>
        </p:nvSpPr>
        <p:spPr>
          <a:xfrm>
            <a:off x="152400" y="152400"/>
            <a:ext cx="5638800" cy="4191000"/>
          </a:xfrm>
          <a:prstGeom prst="flowChartProcess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Wave 6"/>
          <p:cNvSpPr/>
          <p:nvPr/>
        </p:nvSpPr>
        <p:spPr>
          <a:xfrm>
            <a:off x="5819192" y="152400"/>
            <a:ext cx="3237722" cy="533400"/>
          </a:xfrm>
          <a:prstGeom prst="wav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oud Callout 7"/>
          <p:cNvSpPr/>
          <p:nvPr/>
        </p:nvSpPr>
        <p:spPr>
          <a:xfrm>
            <a:off x="0" y="0"/>
            <a:ext cx="9144000" cy="2971800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990600"/>
            <a:ext cx="723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Larning</a:t>
            </a:r>
            <a:r>
              <a:rPr lang="en-US" sz="6600" dirty="0" smtClean="0"/>
              <a:t> outcome</a:t>
            </a:r>
            <a:endParaRPr lang="en-US" sz="66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1148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4.1 to repeat and recite rhymes the teacher.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215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Decision 2"/>
          <p:cNvSpPr/>
          <p:nvPr/>
        </p:nvSpPr>
        <p:spPr>
          <a:xfrm>
            <a:off x="0" y="0"/>
            <a:ext cx="9144000" cy="6858000"/>
          </a:xfrm>
          <a:prstGeom prst="flowChartDecision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4600" y="2895600"/>
            <a:ext cx="457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Rhyme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7308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547"/>
            <a:ext cx="9144000" cy="4381500"/>
          </a:xfrm>
          <a:prstGeom prst="rect">
            <a:avLst/>
          </a:prstGeom>
        </p:spPr>
      </p:pic>
      <p:sp>
        <p:nvSpPr>
          <p:cNvPr id="3" name="Up Arrow 2"/>
          <p:cNvSpPr/>
          <p:nvPr/>
        </p:nvSpPr>
        <p:spPr>
          <a:xfrm>
            <a:off x="29547" y="3323253"/>
            <a:ext cx="2514600" cy="205740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ocess 8"/>
          <p:cNvSpPr/>
          <p:nvPr/>
        </p:nvSpPr>
        <p:spPr>
          <a:xfrm>
            <a:off x="60649" y="5562600"/>
            <a:ext cx="3352800" cy="1295400"/>
          </a:xfrm>
          <a:prstGeom prst="flowChartProcess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5780509" y="3323254"/>
            <a:ext cx="2171700" cy="205740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/>
          <p:cNvSpPr/>
          <p:nvPr/>
        </p:nvSpPr>
        <p:spPr>
          <a:xfrm>
            <a:off x="5780509" y="5596034"/>
            <a:ext cx="3276600" cy="1295400"/>
          </a:xfrm>
          <a:prstGeom prst="flowChartProcess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" y="60198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RIGHT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47209" y="5873787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LEFT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8321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1" grpId="0" animBg="1"/>
      <p:bldP spid="12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6" cy="952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7848600" cy="61480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328951"/>
            <a:ext cx="8077200" cy="6148049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609600" y="609600"/>
            <a:ext cx="44196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762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EVALUATION</a:t>
            </a:r>
            <a:endParaRPr lang="en-US" sz="6600" dirty="0"/>
          </a:p>
        </p:txBody>
      </p:sp>
      <p:sp>
        <p:nvSpPr>
          <p:cNvPr id="3" name="Flowchart: Process 2"/>
          <p:cNvSpPr/>
          <p:nvPr/>
        </p:nvSpPr>
        <p:spPr>
          <a:xfrm>
            <a:off x="685800" y="685800"/>
            <a:ext cx="7620000" cy="1107996"/>
          </a:xfrm>
          <a:prstGeom prst="flowChartProcess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777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জোড়ায়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জোড়ায়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6600" dirty="0" smtClean="0">
                <a:latin typeface="NikoshBAN" pitchFamily="2" charset="0"/>
                <a:cs typeface="NikoshBAN" pitchFamily="2" charset="0"/>
              </a:rPr>
              <a:t>ছড়াটি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বলো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685800" y="2209800"/>
            <a:ext cx="7772400" cy="2123658"/>
          </a:xfrm>
          <a:prstGeom prst="flowChartProcess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4724400"/>
            <a:ext cx="762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600" dirty="0" smtClean="0">
                <a:latin typeface="NikoshBAN" pitchFamily="2" charset="0"/>
                <a:cs typeface="NikoshBAN" pitchFamily="2" charset="0"/>
              </a:rPr>
              <a:t>ক্লাসের সবাই ছড়াটি বলো।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85800" y="4724400"/>
            <a:ext cx="7772400" cy="1828800"/>
          </a:xfrm>
          <a:prstGeom prst="flowChartProcess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5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915400" cy="6705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0"/>
            <a:ext cx="2819400" cy="1447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39"/>
            <a:ext cx="2819400" cy="144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410200"/>
            <a:ext cx="28194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200"/>
            <a:ext cx="28194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4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51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Pti Kurigram</dc:creator>
  <cp:lastModifiedBy>Md Rezaul Islam</cp:lastModifiedBy>
  <cp:revision>36</cp:revision>
  <dcterms:created xsi:type="dcterms:W3CDTF">2006-08-16T00:00:00Z</dcterms:created>
  <dcterms:modified xsi:type="dcterms:W3CDTF">2020-01-14T10:58:40Z</dcterms:modified>
</cp:coreProperties>
</file>