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 id="2147483701" r:id="rId4"/>
    <p:sldMasterId id="2147483731" r:id="rId5"/>
    <p:sldMasterId id="2147483749" r:id="rId6"/>
    <p:sldMasterId id="2147483778" r:id="rId7"/>
    <p:sldMasterId id="2147483796" r:id="rId8"/>
    <p:sldMasterId id="2147483813" r:id="rId9"/>
    <p:sldMasterId id="2147483831" r:id="rId10"/>
    <p:sldMasterId id="2147483849" r:id="rId11"/>
    <p:sldMasterId id="2147483861" r:id="rId12"/>
    <p:sldMasterId id="2147483879" r:id="rId13"/>
  </p:sldMasterIdLst>
  <p:notesMasterIdLst>
    <p:notesMasterId r:id="rId39"/>
  </p:notesMasterIdLst>
  <p:sldIdLst>
    <p:sldId id="284" r:id="rId14"/>
    <p:sldId id="258" r:id="rId15"/>
    <p:sldId id="264" r:id="rId16"/>
    <p:sldId id="265" r:id="rId17"/>
    <p:sldId id="266" r:id="rId18"/>
    <p:sldId id="275" r:id="rId19"/>
    <p:sldId id="259" r:id="rId20"/>
    <p:sldId id="261" r:id="rId21"/>
    <p:sldId id="260" r:id="rId22"/>
    <p:sldId id="262" r:id="rId23"/>
    <p:sldId id="277" r:id="rId24"/>
    <p:sldId id="263" r:id="rId25"/>
    <p:sldId id="279" r:id="rId26"/>
    <p:sldId id="267" r:id="rId27"/>
    <p:sldId id="280" r:id="rId28"/>
    <p:sldId id="268" r:id="rId29"/>
    <p:sldId id="269" r:id="rId30"/>
    <p:sldId id="270" r:id="rId31"/>
    <p:sldId id="271" r:id="rId32"/>
    <p:sldId id="272" r:id="rId33"/>
    <p:sldId id="273" r:id="rId34"/>
    <p:sldId id="278" r:id="rId35"/>
    <p:sldId id="274" r:id="rId36"/>
    <p:sldId id="282" r:id="rId37"/>
    <p:sldId id="283"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34002-4AB7-41F0-A738-43A0E4831892}" type="doc">
      <dgm:prSet loTypeId="urn:diagrams.loki3.com/TabbedArc+Icon" loCatId="relationship" qsTypeId="urn:microsoft.com/office/officeart/2005/8/quickstyle/simple1" qsCatId="simple" csTypeId="urn:microsoft.com/office/officeart/2005/8/colors/accent1_2" csCatId="accent1" phldr="1"/>
      <dgm:spPr/>
    </dgm:pt>
    <dgm:pt modelId="{7ADD80A6-A1BD-4DF1-B3EB-E5041671D9BB}">
      <dgm:prSet phldrT="[Text]" custT="1"/>
      <dgm:spPr>
        <a:solidFill>
          <a:schemeClr val="accent1">
            <a:lumMod val="20000"/>
            <a:lumOff val="80000"/>
          </a:schemeClr>
        </a:solidFill>
      </dgm:spPr>
      <dgm:t>
        <a:bodyPr/>
        <a:lstStyle/>
        <a:p>
          <a:r>
            <a:rPr lang="en-US" sz="3600" b="1" i="1" dirty="0" smtClean="0">
              <a:solidFill>
                <a:schemeClr val="tx1"/>
              </a:solidFill>
              <a:latin typeface="NikoshBAN" panose="02000000000000000000" pitchFamily="2" charset="0"/>
              <a:cs typeface="NikoshBAN" panose="02000000000000000000" pitchFamily="2" charset="0"/>
            </a:rPr>
            <a:t>জীব উপাদান</a:t>
          </a:r>
          <a:endParaRPr lang="en-US" sz="3600" b="1" i="1" dirty="0">
            <a:solidFill>
              <a:schemeClr val="tx1"/>
            </a:solidFill>
            <a:latin typeface="NikoshBAN" panose="02000000000000000000" pitchFamily="2" charset="0"/>
            <a:cs typeface="NikoshBAN" panose="02000000000000000000" pitchFamily="2" charset="0"/>
          </a:endParaRPr>
        </a:p>
      </dgm:t>
    </dgm:pt>
    <dgm:pt modelId="{0FD10A7D-5C02-4771-A293-BBACC989C2AE}" type="parTrans" cxnId="{275ABC09-A873-4D69-B2CF-60131B67E982}">
      <dgm:prSet/>
      <dgm:spPr/>
      <dgm:t>
        <a:bodyPr/>
        <a:lstStyle/>
        <a:p>
          <a:endParaRPr lang="en-US"/>
        </a:p>
      </dgm:t>
    </dgm:pt>
    <dgm:pt modelId="{2DDDEC8A-D661-491D-8A01-864054FCEF0E}" type="sibTrans" cxnId="{275ABC09-A873-4D69-B2CF-60131B67E982}">
      <dgm:prSet/>
      <dgm:spPr/>
      <dgm:t>
        <a:bodyPr/>
        <a:lstStyle/>
        <a:p>
          <a:endParaRPr lang="en-US"/>
        </a:p>
      </dgm:t>
    </dgm:pt>
    <dgm:pt modelId="{BC8CD205-4CBB-4F6D-A96E-CEB5CF945ED7}">
      <dgm:prSet phldrT="[Text]" custT="1"/>
      <dgm:spPr>
        <a:solidFill>
          <a:schemeClr val="accent1">
            <a:lumMod val="20000"/>
            <a:lumOff val="80000"/>
          </a:schemeClr>
        </a:solidFill>
      </dgm:spPr>
      <dgm:t>
        <a:bodyPr/>
        <a:lstStyle/>
        <a:p>
          <a:r>
            <a:rPr lang="en-US" sz="6000" b="1" i="1" dirty="0" smtClean="0">
              <a:solidFill>
                <a:schemeClr val="tx1"/>
              </a:solidFill>
              <a:latin typeface="NikoshBAN" panose="02000000000000000000" pitchFamily="2" charset="0"/>
              <a:cs typeface="NikoshBAN" panose="02000000000000000000" pitchFamily="2" charset="0"/>
            </a:rPr>
            <a:t>পরিবেশের উপাদান</a:t>
          </a:r>
          <a:endParaRPr lang="en-US" sz="6000" b="1" i="1" dirty="0">
            <a:solidFill>
              <a:schemeClr val="tx1"/>
            </a:solidFill>
            <a:latin typeface="NikoshBAN" panose="02000000000000000000" pitchFamily="2" charset="0"/>
            <a:cs typeface="NikoshBAN" panose="02000000000000000000" pitchFamily="2" charset="0"/>
          </a:endParaRPr>
        </a:p>
      </dgm:t>
    </dgm:pt>
    <dgm:pt modelId="{55126430-D85F-4E4A-A626-690C664560B3}" type="parTrans" cxnId="{F82AE981-0DE9-4E70-8567-FA750BB78B64}">
      <dgm:prSet/>
      <dgm:spPr/>
      <dgm:t>
        <a:bodyPr/>
        <a:lstStyle/>
        <a:p>
          <a:endParaRPr lang="en-US"/>
        </a:p>
      </dgm:t>
    </dgm:pt>
    <dgm:pt modelId="{787FF191-5113-46BA-B59D-C17525DFD17F}" type="sibTrans" cxnId="{F82AE981-0DE9-4E70-8567-FA750BB78B64}">
      <dgm:prSet/>
      <dgm:spPr/>
      <dgm:t>
        <a:bodyPr/>
        <a:lstStyle/>
        <a:p>
          <a:endParaRPr lang="en-US"/>
        </a:p>
      </dgm:t>
    </dgm:pt>
    <dgm:pt modelId="{F3E12A98-25A8-4375-B1F6-FD126429CA94}">
      <dgm:prSet phldrT="[Text]" custT="1"/>
      <dgm:spPr>
        <a:solidFill>
          <a:schemeClr val="accent1">
            <a:lumMod val="20000"/>
            <a:lumOff val="80000"/>
          </a:schemeClr>
        </a:solidFill>
      </dgm:spPr>
      <dgm:t>
        <a:bodyPr/>
        <a:lstStyle/>
        <a:p>
          <a:r>
            <a:rPr lang="en-US" sz="3600" b="1" i="1" dirty="0" smtClean="0">
              <a:solidFill>
                <a:schemeClr val="tx1"/>
              </a:solidFill>
              <a:latin typeface="NikoshBAN" panose="02000000000000000000" pitchFamily="2" charset="0"/>
              <a:cs typeface="NikoshBAN" panose="02000000000000000000" pitchFamily="2" charset="0"/>
            </a:rPr>
            <a:t>জড় উপাদান</a:t>
          </a:r>
          <a:endParaRPr lang="en-US" sz="3600" b="1" i="1" dirty="0">
            <a:solidFill>
              <a:schemeClr val="tx1"/>
            </a:solidFill>
            <a:latin typeface="NikoshBAN" panose="02000000000000000000" pitchFamily="2" charset="0"/>
            <a:cs typeface="NikoshBAN" panose="02000000000000000000" pitchFamily="2" charset="0"/>
          </a:endParaRPr>
        </a:p>
      </dgm:t>
    </dgm:pt>
    <dgm:pt modelId="{E7F6C2F7-D6E8-42E1-8DD6-7978DC2443C3}" type="parTrans" cxnId="{13FADFC6-0E4B-407D-ADE1-32876B2892B9}">
      <dgm:prSet/>
      <dgm:spPr/>
      <dgm:t>
        <a:bodyPr/>
        <a:lstStyle/>
        <a:p>
          <a:endParaRPr lang="en-US"/>
        </a:p>
      </dgm:t>
    </dgm:pt>
    <dgm:pt modelId="{0E7791C3-7D2B-4FCA-B582-8BE8057340E2}" type="sibTrans" cxnId="{13FADFC6-0E4B-407D-ADE1-32876B2892B9}">
      <dgm:prSet/>
      <dgm:spPr/>
      <dgm:t>
        <a:bodyPr/>
        <a:lstStyle/>
        <a:p>
          <a:endParaRPr lang="en-US"/>
        </a:p>
      </dgm:t>
    </dgm:pt>
    <dgm:pt modelId="{D541AAC5-9D66-4753-9EF7-0EA00F34570A}" type="pres">
      <dgm:prSet presAssocID="{98C34002-4AB7-41F0-A738-43A0E4831892}" presName="Name0" presStyleCnt="0">
        <dgm:presLayoutVars>
          <dgm:dir/>
          <dgm:resizeHandles val="exact"/>
        </dgm:presLayoutVars>
      </dgm:prSet>
      <dgm:spPr/>
    </dgm:pt>
    <dgm:pt modelId="{4E4185E6-7B65-4A34-B72C-18C96BCBF52C}" type="pres">
      <dgm:prSet presAssocID="{7ADD80A6-A1BD-4DF1-B3EB-E5041671D9BB}" presName="twoplus" presStyleLbl="node1" presStyleIdx="0" presStyleCnt="3" custRadScaleRad="87706" custRadScaleInc="-101">
        <dgm:presLayoutVars>
          <dgm:bulletEnabled val="1"/>
        </dgm:presLayoutVars>
      </dgm:prSet>
      <dgm:spPr/>
      <dgm:t>
        <a:bodyPr/>
        <a:lstStyle/>
        <a:p>
          <a:endParaRPr lang="en-US"/>
        </a:p>
      </dgm:t>
    </dgm:pt>
    <dgm:pt modelId="{32158709-55FE-4166-AA95-F0BC454E0DC1}" type="pres">
      <dgm:prSet presAssocID="{BC8CD205-4CBB-4F6D-A96E-CEB5CF945ED7}" presName="twoplus" presStyleLbl="node1" presStyleIdx="1" presStyleCnt="3" custFlipHor="1" custScaleX="252521" custScaleY="121611" custRadScaleRad="131795" custRadScaleInc="-212">
        <dgm:presLayoutVars>
          <dgm:bulletEnabled val="1"/>
        </dgm:presLayoutVars>
      </dgm:prSet>
      <dgm:spPr/>
      <dgm:t>
        <a:bodyPr/>
        <a:lstStyle/>
        <a:p>
          <a:endParaRPr lang="en-US"/>
        </a:p>
      </dgm:t>
    </dgm:pt>
    <dgm:pt modelId="{B61C7E1E-E1C2-4D02-98C9-07FDF9FAF4AA}" type="pres">
      <dgm:prSet presAssocID="{F3E12A98-25A8-4375-B1F6-FD126429CA94}" presName="twoplus" presStyleLbl="node1" presStyleIdx="2" presStyleCnt="3" custRadScaleRad="84621" custRadScaleInc="-401">
        <dgm:presLayoutVars>
          <dgm:bulletEnabled val="1"/>
        </dgm:presLayoutVars>
      </dgm:prSet>
      <dgm:spPr/>
      <dgm:t>
        <a:bodyPr/>
        <a:lstStyle/>
        <a:p>
          <a:endParaRPr lang="en-US"/>
        </a:p>
      </dgm:t>
    </dgm:pt>
  </dgm:ptLst>
  <dgm:cxnLst>
    <dgm:cxn modelId="{F1FEA09E-393F-4595-9106-9F22E2EC98CC}" type="presOf" srcId="{F3E12A98-25A8-4375-B1F6-FD126429CA94}" destId="{B61C7E1E-E1C2-4D02-98C9-07FDF9FAF4AA}" srcOrd="0" destOrd="0" presId="urn:diagrams.loki3.com/TabbedArc+Icon"/>
    <dgm:cxn modelId="{2D9FBB9A-AD70-4F32-AB8E-72F33F5EE334}" type="presOf" srcId="{7ADD80A6-A1BD-4DF1-B3EB-E5041671D9BB}" destId="{4E4185E6-7B65-4A34-B72C-18C96BCBF52C}" srcOrd="0" destOrd="0" presId="urn:diagrams.loki3.com/TabbedArc+Icon"/>
    <dgm:cxn modelId="{C63FA7AD-5948-430F-90E2-4F5BF780701C}" type="presOf" srcId="{BC8CD205-4CBB-4F6D-A96E-CEB5CF945ED7}" destId="{32158709-55FE-4166-AA95-F0BC454E0DC1}" srcOrd="0" destOrd="0" presId="urn:diagrams.loki3.com/TabbedArc+Icon"/>
    <dgm:cxn modelId="{F82AE981-0DE9-4E70-8567-FA750BB78B64}" srcId="{98C34002-4AB7-41F0-A738-43A0E4831892}" destId="{BC8CD205-4CBB-4F6D-A96E-CEB5CF945ED7}" srcOrd="1" destOrd="0" parTransId="{55126430-D85F-4E4A-A626-690C664560B3}" sibTransId="{787FF191-5113-46BA-B59D-C17525DFD17F}"/>
    <dgm:cxn modelId="{45B397B6-BD3E-49AC-A05F-F618364A253B}" type="presOf" srcId="{98C34002-4AB7-41F0-A738-43A0E4831892}" destId="{D541AAC5-9D66-4753-9EF7-0EA00F34570A}" srcOrd="0" destOrd="0" presId="urn:diagrams.loki3.com/TabbedArc+Icon"/>
    <dgm:cxn modelId="{13FADFC6-0E4B-407D-ADE1-32876B2892B9}" srcId="{98C34002-4AB7-41F0-A738-43A0E4831892}" destId="{F3E12A98-25A8-4375-B1F6-FD126429CA94}" srcOrd="2" destOrd="0" parTransId="{E7F6C2F7-D6E8-42E1-8DD6-7978DC2443C3}" sibTransId="{0E7791C3-7D2B-4FCA-B582-8BE8057340E2}"/>
    <dgm:cxn modelId="{275ABC09-A873-4D69-B2CF-60131B67E982}" srcId="{98C34002-4AB7-41F0-A738-43A0E4831892}" destId="{7ADD80A6-A1BD-4DF1-B3EB-E5041671D9BB}" srcOrd="0" destOrd="0" parTransId="{0FD10A7D-5C02-4771-A293-BBACC989C2AE}" sibTransId="{2DDDEC8A-D661-491D-8A01-864054FCEF0E}"/>
    <dgm:cxn modelId="{B47B5B0D-9559-4E90-959D-B063B9D4871F}" type="presParOf" srcId="{D541AAC5-9D66-4753-9EF7-0EA00F34570A}" destId="{4E4185E6-7B65-4A34-B72C-18C96BCBF52C}" srcOrd="0" destOrd="0" presId="urn:diagrams.loki3.com/TabbedArc+Icon"/>
    <dgm:cxn modelId="{05913CC1-7CF1-4D35-BF26-22CF8570098E}" type="presParOf" srcId="{D541AAC5-9D66-4753-9EF7-0EA00F34570A}" destId="{32158709-55FE-4166-AA95-F0BC454E0DC1}" srcOrd="1" destOrd="0" presId="urn:diagrams.loki3.com/TabbedArc+Icon"/>
    <dgm:cxn modelId="{EFFC5A01-B9F8-40A8-ABE7-FA31EE579A1E}" type="presParOf" srcId="{D541AAC5-9D66-4753-9EF7-0EA00F34570A}" destId="{B61C7E1E-E1C2-4D02-98C9-07FDF9FAF4AA}" srcOrd="2" destOrd="0" presId="urn:diagrams.loki3.com/TabbedArc+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185E6-7B65-4A34-B72C-18C96BCBF52C}">
      <dsp:nvSpPr>
        <dsp:cNvPr id="0" name=""/>
        <dsp:cNvSpPr/>
      </dsp:nvSpPr>
      <dsp:spPr>
        <a:xfrm rot="19200000">
          <a:off x="299476" y="2945269"/>
          <a:ext cx="2175578" cy="1414125"/>
        </a:xfrm>
        <a:prstGeom prst="round2Same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NikoshBAN" panose="02000000000000000000" pitchFamily="2" charset="0"/>
              <a:cs typeface="NikoshBAN" panose="02000000000000000000" pitchFamily="2" charset="0"/>
            </a:rPr>
            <a:t>জীব উপাদান</a:t>
          </a:r>
          <a:endParaRPr lang="en-US" sz="2000" kern="1200" dirty="0">
            <a:solidFill>
              <a:schemeClr val="tx1"/>
            </a:solidFill>
            <a:latin typeface="NikoshBAN" panose="02000000000000000000" pitchFamily="2" charset="0"/>
            <a:cs typeface="NikoshBAN" panose="02000000000000000000" pitchFamily="2" charset="0"/>
          </a:endParaRPr>
        </a:p>
      </dsp:txBody>
      <dsp:txXfrm>
        <a:off x="390694" y="3006226"/>
        <a:ext cx="2037514" cy="1345093"/>
      </dsp:txXfrm>
    </dsp:sp>
    <dsp:sp modelId="{32158709-55FE-4166-AA95-F0BC454E0DC1}">
      <dsp:nvSpPr>
        <dsp:cNvPr id="0" name=""/>
        <dsp:cNvSpPr/>
      </dsp:nvSpPr>
      <dsp:spPr>
        <a:xfrm flipH="1">
          <a:off x="2105201" y="312094"/>
          <a:ext cx="2850943" cy="1719732"/>
        </a:xfrm>
        <a:prstGeom prst="round2Same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NikoshBAN" panose="02000000000000000000" pitchFamily="2" charset="0"/>
              <a:cs typeface="NikoshBAN" panose="02000000000000000000" pitchFamily="2" charset="0"/>
            </a:rPr>
            <a:t>পরিবেশের উপাদান</a:t>
          </a:r>
          <a:endParaRPr lang="en-US" sz="2400" kern="1200" dirty="0">
            <a:solidFill>
              <a:schemeClr val="tx1"/>
            </a:solidFill>
            <a:latin typeface="NikoshBAN" panose="02000000000000000000" pitchFamily="2" charset="0"/>
            <a:cs typeface="NikoshBAN" panose="02000000000000000000" pitchFamily="2" charset="0"/>
          </a:endParaRPr>
        </a:p>
      </dsp:txBody>
      <dsp:txXfrm>
        <a:off x="2189151" y="396044"/>
        <a:ext cx="2683043" cy="1635782"/>
      </dsp:txXfrm>
    </dsp:sp>
    <dsp:sp modelId="{B61C7E1E-E1C2-4D02-98C9-07FDF9FAF4AA}">
      <dsp:nvSpPr>
        <dsp:cNvPr id="0" name=""/>
        <dsp:cNvSpPr/>
      </dsp:nvSpPr>
      <dsp:spPr>
        <a:xfrm rot="2400000">
          <a:off x="4528772" y="3013837"/>
          <a:ext cx="2175578" cy="1414125"/>
        </a:xfrm>
        <a:prstGeom prst="round2SameRect">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NikoshBAN" panose="02000000000000000000" pitchFamily="2" charset="0"/>
              <a:cs typeface="NikoshBAN" panose="02000000000000000000" pitchFamily="2" charset="0"/>
            </a:rPr>
            <a:t>জড় উপাদান</a:t>
          </a:r>
          <a:endParaRPr lang="en-US" sz="2000" kern="1200" dirty="0">
            <a:solidFill>
              <a:schemeClr val="tx1"/>
            </a:solidFill>
            <a:latin typeface="NikoshBAN" panose="02000000000000000000" pitchFamily="2" charset="0"/>
            <a:cs typeface="NikoshBAN" panose="02000000000000000000" pitchFamily="2" charset="0"/>
          </a:endParaRPr>
        </a:p>
      </dsp:txBody>
      <dsp:txXfrm>
        <a:off x="4575618" y="3074794"/>
        <a:ext cx="2037514" cy="1345093"/>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37677-C5B3-4D19-983A-B66B53439D87}" type="datetimeFigureOut">
              <a:rPr lang="en-US" smtClean="0"/>
              <a:pPr/>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68B41-24F9-4AEC-9DAD-A8859D87E6AF}" type="slidenum">
              <a:rPr lang="en-US" smtClean="0"/>
              <a:pPr/>
              <a:t>‹#›</a:t>
            </a:fld>
            <a:endParaRPr lang="en-US"/>
          </a:p>
        </p:txBody>
      </p:sp>
    </p:spTree>
    <p:extLst>
      <p:ext uri="{BB962C8B-B14F-4D97-AF65-F5344CB8AC3E}">
        <p14:creationId xmlns:p14="http://schemas.microsoft.com/office/powerpoint/2010/main" xmlns="" val="339679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117966-E404-4D99-803E-D8FE7EF9EF74}" type="datetimeFigureOut">
              <a:rPr lang="en-US"/>
              <a:pPr>
                <a:defRPr/>
              </a:pPr>
              <a:t>1/14/2020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68C83-2CB8-46F6-9905-EA9D9B14FCDF}" type="slidenum">
              <a:rPr lang="en-US"/>
              <a:pPr>
                <a:defRPr/>
              </a:pPr>
              <a:t>‹#›</a:t>
            </a:fld>
            <a:endParaRPr lang="en-US"/>
          </a:p>
        </p:txBody>
      </p:sp>
    </p:spTree>
    <p:extLst>
      <p:ext uri="{BB962C8B-B14F-4D97-AF65-F5344CB8AC3E}">
        <p14:creationId xmlns:p14="http://schemas.microsoft.com/office/powerpoint/2010/main" xmlns="" val="208678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2E592-E9B6-4FAA-A887-2609F255CAC3}" type="datetimeFigureOut">
              <a:rPr lang="en-US"/>
              <a:pPr>
                <a:defRPr/>
              </a:pPr>
              <a:t>1/14/2020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093459-1121-45B2-AECB-6BCCEFF8817A}" type="slidenum">
              <a:rPr lang="en-US"/>
              <a:pPr>
                <a:defRPr/>
              </a:pPr>
              <a:t>‹#›</a:t>
            </a:fld>
            <a:endParaRPr lang="en-US"/>
          </a:p>
        </p:txBody>
      </p:sp>
    </p:spTree>
    <p:extLst>
      <p:ext uri="{BB962C8B-B14F-4D97-AF65-F5344CB8AC3E}">
        <p14:creationId xmlns:p14="http://schemas.microsoft.com/office/powerpoint/2010/main" xmlns="" val="8206858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55C68C83-2CB8-46F6-9905-EA9D9B14FCDF}" type="slidenum">
              <a:rPr lang="en-US" smtClean="0"/>
              <a:pPr>
                <a:defRPr/>
              </a:pPr>
              <a:t>‹#›</a:t>
            </a:fld>
            <a:endParaRPr lang="en-US"/>
          </a:p>
        </p:txBody>
      </p:sp>
    </p:spTree>
    <p:extLst>
      <p:ext uri="{BB962C8B-B14F-4D97-AF65-F5344CB8AC3E}">
        <p14:creationId xmlns:p14="http://schemas.microsoft.com/office/powerpoint/2010/main" xmlns="" val="35478184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20090380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3513963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23297694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0631CE4-3D7F-4BFE-9DF0-411A32A8CF4D}" type="slidenum">
              <a:rPr lang="en-US" smtClean="0"/>
              <a:pPr>
                <a:defRPr/>
              </a:pPr>
              <a:t>‹#›</a:t>
            </a:fld>
            <a:endParaRPr lang="en-US"/>
          </a:p>
        </p:txBody>
      </p:sp>
    </p:spTree>
    <p:extLst>
      <p:ext uri="{BB962C8B-B14F-4D97-AF65-F5344CB8AC3E}">
        <p14:creationId xmlns:p14="http://schemas.microsoft.com/office/powerpoint/2010/main" xmlns="" val="2203204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28801485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5818668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p14="http://schemas.microsoft.com/office/powerpoint/2010/main" xmlns="" val="3540003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2633051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26879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D071E3-DFA0-4A84-8C29-3DC776787732}" type="datetimeFigureOut">
              <a:rPr lang="en-US"/>
              <a:pPr>
                <a:defRPr/>
              </a:pPr>
              <a:t>1/14/2020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8DEDA1-3C52-4E9C-A93C-41DB1367F2F6}" type="slidenum">
              <a:rPr lang="en-US"/>
              <a:pPr>
                <a:defRPr/>
              </a:pPr>
              <a:t>‹#›</a:t>
            </a:fld>
            <a:endParaRPr lang="en-US"/>
          </a:p>
        </p:txBody>
      </p:sp>
    </p:spTree>
    <p:extLst>
      <p:ext uri="{BB962C8B-B14F-4D97-AF65-F5344CB8AC3E}">
        <p14:creationId xmlns:p14="http://schemas.microsoft.com/office/powerpoint/2010/main" xmlns="" val="1851777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645119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793534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307921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4979945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p14="http://schemas.microsoft.com/office/powerpoint/2010/main" xmlns="" val="2724349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p14="http://schemas.microsoft.com/office/powerpoint/2010/main" xmlns="" val="1384788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558595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26454073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6812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356115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spTree>
    <p:extLst>
      <p:ext uri="{BB962C8B-B14F-4D97-AF65-F5344CB8AC3E}">
        <p14:creationId xmlns:p14="http://schemas.microsoft.com/office/powerpoint/2010/main" xmlns="" val="41099385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014497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0877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269017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020756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511317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835843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1604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959573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450258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19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15163368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45283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87637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93291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777655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12868850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314946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1706932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809365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9481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279893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2561997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138914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14565689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0141053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358055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670765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1549419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58178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9208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59724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1361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33290856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120476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3818367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9623321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9003759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1821797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9142459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13742005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422942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127731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93414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p14="http://schemas.microsoft.com/office/powerpoint/2010/main" xmlns="" val="6408135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0741427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spTree>
    <p:extLst>
      <p:ext uri="{BB962C8B-B14F-4D97-AF65-F5344CB8AC3E}">
        <p14:creationId xmlns:p14="http://schemas.microsoft.com/office/powerpoint/2010/main" xmlns="" val="33595055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6654898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38057145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5422093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6319861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5619115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15537874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2422594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163184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22456832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9798530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0564530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8869202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40001297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0933692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57546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7206270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043105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29526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3841595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31455652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41644702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7554904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p14="http://schemas.microsoft.com/office/powerpoint/2010/main" xmlns="" val="14390339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16688624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27348983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p14="http://schemas.microsoft.com/office/powerpoint/2010/main" xmlns="" val="11798125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21959412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9006934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0984397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27038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p14="http://schemas.microsoft.com/office/powerpoint/2010/main" xmlns="" val="24541415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0729178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477906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42923241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p14="http://schemas.microsoft.com/office/powerpoint/2010/main" xmlns="" val="32638039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p14="http://schemas.microsoft.com/office/powerpoint/2010/main" xmlns="" val="113465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1F057E-8D90-4DE2-9407-72AFF331B3CA}" type="datetimeFigureOut">
              <a:rPr lang="en-US"/>
              <a:pPr>
                <a:defRPr/>
              </a:pPr>
              <a:t>1/14/2020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AAFB8-F1A7-413B-9FC2-DFF6FB0CB96C}" type="slidenum">
              <a:rPr lang="en-US"/>
              <a:pPr>
                <a:defRPr/>
              </a:pPr>
              <a:t>‹#›</a:t>
            </a:fld>
            <a:endParaRPr lang="en-US"/>
          </a:p>
        </p:txBody>
      </p:sp>
    </p:spTree>
    <p:extLst>
      <p:ext uri="{BB962C8B-B14F-4D97-AF65-F5344CB8AC3E}">
        <p14:creationId xmlns:p14="http://schemas.microsoft.com/office/powerpoint/2010/main" xmlns="" val="27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1678223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4058074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473137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456148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7162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04001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p14="http://schemas.microsoft.com/office/powerpoint/2010/main" xmlns="" val="2611974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p14="http://schemas.microsoft.com/office/powerpoint/2010/main" xmlns="" val="357428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pPr>
              <a:defRPr/>
            </a:pPr>
            <a:fld id="{55C68C83-2CB8-46F6-9905-EA9D9B14FCDF}" type="slidenum">
              <a:rPr lang="en-US" smtClean="0"/>
              <a:pPr>
                <a:defRPr/>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16580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48881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89EDCF61-93D2-497B-850C-C0C2641766C4}" type="datetimeFigureOut">
              <a:rPr lang="en-US"/>
              <a:pPr>
                <a:defRPr/>
              </a:pPr>
              <a:t>1/14/2020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BED237-9534-49E9-9905-737F1B2B0559}" type="slidenum">
              <a:rPr lang="en-US"/>
              <a:pPr>
                <a:defRPr/>
              </a:pPr>
              <a:t>‹#›</a:t>
            </a:fld>
            <a:endParaRPr lang="en-US"/>
          </a:p>
        </p:txBody>
      </p:sp>
    </p:spTree>
    <p:extLst>
      <p:ext uri="{BB962C8B-B14F-4D97-AF65-F5344CB8AC3E}">
        <p14:creationId xmlns:p14="http://schemas.microsoft.com/office/powerpoint/2010/main" xmlns="" val="4196404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698739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49974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544271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274727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3980050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799208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807618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00035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558658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522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00818C-6CD5-4FE8-AFAE-01ED1FE8917F}" type="datetimeFigureOut">
              <a:rPr lang="en-US"/>
              <a:pPr>
                <a:defRPr/>
              </a:pPr>
              <a:t>1/14/2020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2322EC-CA00-409E-8546-012C4652DDAF}" type="slidenum">
              <a:rPr lang="en-US"/>
              <a:pPr>
                <a:defRPr/>
              </a:pPr>
              <a:t>‹#›</a:t>
            </a:fld>
            <a:endParaRPr lang="en-US"/>
          </a:p>
        </p:txBody>
      </p:sp>
    </p:spTree>
    <p:extLst>
      <p:ext uri="{BB962C8B-B14F-4D97-AF65-F5344CB8AC3E}">
        <p14:creationId xmlns:p14="http://schemas.microsoft.com/office/powerpoint/2010/main" xmlns="" val="1537835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4069340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8629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2262425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p14="http://schemas.microsoft.com/office/powerpoint/2010/main" xmlns="" val="207035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2847586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3064139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E6828BB-E2CE-472C-BA56-7DB906B25D1D}" type="slidenum">
              <a:rPr lang="en-US" smtClean="0"/>
              <a:pPr>
                <a:defRPr/>
              </a:pPr>
              <a:t>‹#›</a:t>
            </a:fld>
            <a:endParaRPr lang="en-US"/>
          </a:p>
        </p:txBody>
      </p:sp>
    </p:spTree>
    <p:extLst>
      <p:ext uri="{BB962C8B-B14F-4D97-AF65-F5344CB8AC3E}">
        <p14:creationId xmlns:p14="http://schemas.microsoft.com/office/powerpoint/2010/main" xmlns="" val="1873075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3244622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p14="http://schemas.microsoft.com/office/powerpoint/2010/main" xmlns="" val="1583568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p14="http://schemas.microsoft.com/office/powerpoint/2010/main" xmlns="" val="48353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F74516-DE9F-43F6-AB66-40365487957B}" type="datetimeFigureOut">
              <a:rPr lang="en-US"/>
              <a:pPr>
                <a:defRPr/>
              </a:pPr>
              <a:t>1/14/2020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631CE4-3D7F-4BFE-9DF0-411A32A8CF4D}" type="slidenum">
              <a:rPr lang="en-US"/>
              <a:pPr>
                <a:defRPr/>
              </a:pPr>
              <a:t>‹#›</a:t>
            </a:fld>
            <a:endParaRPr lang="en-US"/>
          </a:p>
        </p:txBody>
      </p:sp>
    </p:spTree>
    <p:extLst>
      <p:ext uri="{BB962C8B-B14F-4D97-AF65-F5344CB8AC3E}">
        <p14:creationId xmlns:p14="http://schemas.microsoft.com/office/powerpoint/2010/main" xmlns="" val="17289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68C83-2CB8-46F6-9905-EA9D9B14FCDF}" type="slidenum">
              <a:rPr lang="en-US" smtClean="0"/>
              <a:pPr>
                <a:defRPr/>
              </a:pPr>
              <a:t>‹#›</a:t>
            </a:fld>
            <a:endParaRPr lang="en-US"/>
          </a:p>
        </p:txBody>
      </p:sp>
    </p:spTree>
    <p:extLst>
      <p:ext uri="{BB962C8B-B14F-4D97-AF65-F5344CB8AC3E}">
        <p14:creationId xmlns:p14="http://schemas.microsoft.com/office/powerpoint/2010/main" xmlns="" val="905271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63146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2623178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530649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163278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3478787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1041719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151483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362345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29413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095F0E-7FCA-457D-9EB5-C057096C1503}" type="datetimeFigureOut">
              <a:rPr lang="en-US"/>
              <a:pPr>
                <a:defRPr/>
              </a:pPr>
              <a:t>1/14/2020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1010CC-25C5-4AC8-8C8D-BEB956DCB60D}" type="slidenum">
              <a:rPr lang="en-US"/>
              <a:pPr>
                <a:defRPr/>
              </a:pPr>
              <a:t>‹#›</a:t>
            </a:fld>
            <a:endParaRPr lang="en-US"/>
          </a:p>
        </p:txBody>
      </p:sp>
    </p:spTree>
    <p:extLst>
      <p:ext uri="{BB962C8B-B14F-4D97-AF65-F5344CB8AC3E}">
        <p14:creationId xmlns:p14="http://schemas.microsoft.com/office/powerpoint/2010/main" xmlns="" val="1808705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401864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444644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50939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8179656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299880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930735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987791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55C68C83-2CB8-46F6-9905-EA9D9B14FCDF}" type="slidenum">
              <a:rPr lang="en-US" smtClean="0"/>
              <a:pPr>
                <a:defRPr/>
              </a:pPr>
              <a:t>‹#›</a:t>
            </a:fld>
            <a:endParaRPr lang="en-US"/>
          </a:p>
        </p:txBody>
      </p:sp>
    </p:spTree>
    <p:extLst>
      <p:ext uri="{BB962C8B-B14F-4D97-AF65-F5344CB8AC3E}">
        <p14:creationId xmlns:p14="http://schemas.microsoft.com/office/powerpoint/2010/main" xmlns="" val="2951149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1950198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28939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AAAAEE-0FF8-40BD-9A79-71C5DC9B6102}" type="datetimeFigureOut">
              <a:rPr lang="en-US"/>
              <a:pPr>
                <a:defRPr/>
              </a:pPr>
              <a:t>1/14/2020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9D236E-6BEB-427A-8743-85999155D31F}" type="slidenum">
              <a:rPr lang="en-US"/>
              <a:pPr>
                <a:defRPr/>
              </a:pPr>
              <a:t>‹#›</a:t>
            </a:fld>
            <a:endParaRPr lang="en-US"/>
          </a:p>
        </p:txBody>
      </p:sp>
    </p:spTree>
    <p:extLst>
      <p:ext uri="{BB962C8B-B14F-4D97-AF65-F5344CB8AC3E}">
        <p14:creationId xmlns:p14="http://schemas.microsoft.com/office/powerpoint/2010/main" xmlns="" val="42314139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908685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0631CE4-3D7F-4BFE-9DF0-411A32A8CF4D}" type="slidenum">
              <a:rPr lang="en-US" smtClean="0"/>
              <a:pPr>
                <a:defRPr/>
              </a:pPr>
              <a:t>‹#›</a:t>
            </a:fld>
            <a:endParaRPr lang="en-US"/>
          </a:p>
        </p:txBody>
      </p:sp>
    </p:spTree>
    <p:extLst>
      <p:ext uri="{BB962C8B-B14F-4D97-AF65-F5344CB8AC3E}">
        <p14:creationId xmlns:p14="http://schemas.microsoft.com/office/powerpoint/2010/main" xmlns="" val="26278664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2250819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1011458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p14="http://schemas.microsoft.com/office/powerpoint/2010/main" xmlns="" val="3064016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3668105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089580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872EAAD-762B-41F8-8954-72D3B1F18B7D}" type="slidenum">
              <a:rPr lang="en-US" smtClean="0"/>
              <a:pPr>
                <a:defRPr/>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60384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4279610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2014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F10958B-A24E-4D3B-95EF-1E21A64315E3}" type="datetimeFigureOut">
              <a:rPr lang="en-US"/>
              <a:pPr>
                <a:defRPr/>
              </a:pPr>
              <a:t>1/14/2020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6828BB-E2CE-472C-BA56-7DB906B25D1D}" type="slidenum">
              <a:rPr lang="en-US"/>
              <a:pPr>
                <a:defRPr/>
              </a:pPr>
              <a:t>‹#›</a:t>
            </a:fld>
            <a:endParaRPr lang="en-US"/>
          </a:p>
        </p:txBody>
      </p:sp>
    </p:spTree>
    <p:extLst>
      <p:ext uri="{BB962C8B-B14F-4D97-AF65-F5344CB8AC3E}">
        <p14:creationId xmlns:p14="http://schemas.microsoft.com/office/powerpoint/2010/main" xmlns="" val="3529013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013893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p14="http://schemas.microsoft.com/office/powerpoint/2010/main" xmlns="" val="3942624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p14="http://schemas.microsoft.com/office/powerpoint/2010/main" xmlns="" val="3542707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pPr>
              <a:defRPr/>
            </a:pPr>
            <a:fld id="{A1117966-E404-4D99-803E-D8FE7EF9EF74}" type="datetimeFigureOut">
              <a:rPr lang="en-US" smtClean="0"/>
              <a:pPr>
                <a:defRPr/>
              </a:pPr>
              <a:t>1/14/2020</a:t>
            </a:fld>
            <a:endParaRPr lang="en-US"/>
          </a:p>
        </p:txBody>
      </p:sp>
      <p:sp>
        <p:nvSpPr>
          <p:cNvPr id="5" name="Footer Placeholder 4"/>
          <p:cNvSpPr>
            <a:spLocks noGrp="1"/>
          </p:cNvSpPr>
          <p:nvPr>
            <p:ph type="ftr" sz="quarter" idx="11"/>
          </p:nvPr>
        </p:nvSpPr>
        <p:spPr>
          <a:xfrm>
            <a:off x="1876424" y="5410201"/>
            <a:ext cx="5124886" cy="365125"/>
          </a:xfrm>
        </p:spPr>
        <p:txBody>
          <a:bodyPr/>
          <a:lstStyle/>
          <a:p>
            <a:pPr>
              <a:defRPr/>
            </a:pPr>
            <a:endParaRPr lang="en-US"/>
          </a:p>
        </p:txBody>
      </p:sp>
      <p:sp>
        <p:nvSpPr>
          <p:cNvPr id="6" name="Slide Number Placeholder 5"/>
          <p:cNvSpPr>
            <a:spLocks noGrp="1"/>
          </p:cNvSpPr>
          <p:nvPr>
            <p:ph type="sldNum" sz="quarter" idx="12"/>
          </p:nvPr>
        </p:nvSpPr>
        <p:spPr>
          <a:xfrm>
            <a:off x="9896911" y="5410199"/>
            <a:ext cx="771089" cy="365125"/>
          </a:xfrm>
        </p:spPr>
        <p:txBody>
          <a:bodyPr/>
          <a:lstStyle/>
          <a:p>
            <a:pPr>
              <a:defRPr/>
            </a:pPr>
            <a:fld id="{55C68C83-2CB8-46F6-9905-EA9D9B14FCDF}" type="slidenum">
              <a:rPr lang="en-US" smtClean="0"/>
              <a:pPr>
                <a:defRPr/>
              </a:pPr>
              <a:t>‹#›</a:t>
            </a:fld>
            <a:endParaRPr lang="en-US"/>
          </a:p>
        </p:txBody>
      </p:sp>
    </p:spTree>
    <p:extLst>
      <p:ext uri="{BB962C8B-B14F-4D97-AF65-F5344CB8AC3E}">
        <p14:creationId xmlns:p14="http://schemas.microsoft.com/office/powerpoint/2010/main" xmlns="" val="35589002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51F057E-8D90-4DE2-9407-72AFF331B3CA}"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AFB8-F1A7-413B-9FC2-DFF6FB0CB96C}" type="slidenum">
              <a:rPr lang="en-US" smtClean="0"/>
              <a:pPr>
                <a:defRPr/>
              </a:pPr>
              <a:t>‹#›</a:t>
            </a:fld>
            <a:endParaRPr lang="en-US"/>
          </a:p>
        </p:txBody>
      </p:sp>
    </p:spTree>
    <p:extLst>
      <p:ext uri="{BB962C8B-B14F-4D97-AF65-F5344CB8AC3E}">
        <p14:creationId xmlns:p14="http://schemas.microsoft.com/office/powerpoint/2010/main" xmlns="" val="1701619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9EDCF61-93D2-497B-850C-C0C2641766C4}"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BED237-9534-49E9-9905-737F1B2B0559}" type="slidenum">
              <a:rPr lang="en-US" smtClean="0"/>
              <a:pPr>
                <a:defRPr/>
              </a:pPr>
              <a:t>‹#›</a:t>
            </a:fld>
            <a:endParaRPr lang="en-US"/>
          </a:p>
        </p:txBody>
      </p:sp>
    </p:spTree>
    <p:extLst>
      <p:ext uri="{BB962C8B-B14F-4D97-AF65-F5344CB8AC3E}">
        <p14:creationId xmlns:p14="http://schemas.microsoft.com/office/powerpoint/2010/main" xmlns="" val="30116695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000818C-6CD5-4FE8-AFAE-01ED1FE8917F}"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2322EC-CA00-409E-8546-012C4652DDAF}" type="slidenum">
              <a:rPr lang="en-US" smtClean="0"/>
              <a:pPr>
                <a:defRPr/>
              </a:pPr>
              <a:t>‹#›</a:t>
            </a:fld>
            <a:endParaRPr lang="en-US"/>
          </a:p>
        </p:txBody>
      </p:sp>
    </p:spTree>
    <p:extLst>
      <p:ext uri="{BB962C8B-B14F-4D97-AF65-F5344CB8AC3E}">
        <p14:creationId xmlns:p14="http://schemas.microsoft.com/office/powerpoint/2010/main" xmlns="" val="41739138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FF74516-DE9F-43F6-AB66-40365487957B}" type="datetimeFigureOut">
              <a:rPr lang="en-US" smtClean="0"/>
              <a:pPr>
                <a:defRPr/>
              </a:pPr>
              <a:t>1/14/2020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0631CE4-3D7F-4BFE-9DF0-411A32A8CF4D}" type="slidenum">
              <a:rPr lang="en-US" smtClean="0"/>
              <a:pPr>
                <a:defRPr/>
              </a:pPr>
              <a:t>‹#›</a:t>
            </a:fld>
            <a:endParaRPr lang="en-US"/>
          </a:p>
        </p:txBody>
      </p:sp>
    </p:spTree>
    <p:extLst>
      <p:ext uri="{BB962C8B-B14F-4D97-AF65-F5344CB8AC3E}">
        <p14:creationId xmlns:p14="http://schemas.microsoft.com/office/powerpoint/2010/main" xmlns="" val="25653664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095F0E-7FCA-457D-9EB5-C057096C150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010CC-25C5-4AC8-8C8D-BEB956DCB60D}" type="slidenum">
              <a:rPr lang="en-US" smtClean="0"/>
              <a:pPr>
                <a:defRPr/>
              </a:pPr>
              <a:t>‹#›</a:t>
            </a:fld>
            <a:endParaRPr lang="en-US"/>
          </a:p>
        </p:txBody>
      </p:sp>
    </p:spTree>
    <p:extLst>
      <p:ext uri="{BB962C8B-B14F-4D97-AF65-F5344CB8AC3E}">
        <p14:creationId xmlns:p14="http://schemas.microsoft.com/office/powerpoint/2010/main" xmlns="" val="18657217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AAAAEE-0FF8-40BD-9A79-71C5DC9B6102}" type="datetimeFigureOut">
              <a:rPr lang="en-US" smtClean="0"/>
              <a:pPr>
                <a:defRPr/>
              </a:pPr>
              <a:t>1/14/2020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9D236E-6BEB-427A-8743-85999155D31F}" type="slidenum">
              <a:rPr lang="en-US" smtClean="0"/>
              <a:pPr>
                <a:defRPr/>
              </a:pPr>
              <a:t>‹#›</a:t>
            </a:fld>
            <a:endParaRPr lang="en-US"/>
          </a:p>
        </p:txBody>
      </p:sp>
    </p:spTree>
    <p:extLst>
      <p:ext uri="{BB962C8B-B14F-4D97-AF65-F5344CB8AC3E}">
        <p14:creationId xmlns:p14="http://schemas.microsoft.com/office/powerpoint/2010/main" xmlns="" val="244432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E24ED8B-3B70-4D6C-B1B3-A480B756CAC4}" type="datetimeFigureOut">
              <a:rPr lang="en-US"/>
              <a:pPr>
                <a:defRPr/>
              </a:pPr>
              <a:t>1/14/2020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7CCC9A-8D5B-4BAB-8B21-7C71D780B0C7}" type="slidenum">
              <a:rPr lang="en-US"/>
              <a:pPr>
                <a:defRPr/>
              </a:pPr>
              <a:t>‹#›</a:t>
            </a:fld>
            <a:endParaRPr lang="en-US"/>
          </a:p>
        </p:txBody>
      </p:sp>
    </p:spTree>
    <p:extLst>
      <p:ext uri="{BB962C8B-B14F-4D97-AF65-F5344CB8AC3E}">
        <p14:creationId xmlns:p14="http://schemas.microsoft.com/office/powerpoint/2010/main" xmlns="" val="28020313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F10958B-A24E-4D3B-95EF-1E21A64315E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6828BB-E2CE-472C-BA56-7DB906B25D1D}" type="slidenum">
              <a:rPr lang="en-US" smtClean="0"/>
              <a:pPr>
                <a:defRPr/>
              </a:pPr>
              <a:t>‹#›</a:t>
            </a:fld>
            <a:endParaRPr lang="en-US"/>
          </a:p>
        </p:txBody>
      </p:sp>
    </p:spTree>
    <p:extLst>
      <p:ext uri="{BB962C8B-B14F-4D97-AF65-F5344CB8AC3E}">
        <p14:creationId xmlns:p14="http://schemas.microsoft.com/office/powerpoint/2010/main" xmlns="" val="2066596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E24ED8B-3B70-4D6C-B1B3-A480B756CAC4}"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CCC9A-8D5B-4BAB-8B21-7C71D780B0C7}" type="slidenum">
              <a:rPr lang="en-US" smtClean="0"/>
              <a:pPr>
                <a:defRPr/>
              </a:pPr>
              <a:t>‹#›</a:t>
            </a:fld>
            <a:endParaRPr lang="en-US"/>
          </a:p>
        </p:txBody>
      </p:sp>
    </p:spTree>
    <p:extLst>
      <p:ext uri="{BB962C8B-B14F-4D97-AF65-F5344CB8AC3E}">
        <p14:creationId xmlns:p14="http://schemas.microsoft.com/office/powerpoint/2010/main" xmlns="" val="3525693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650774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5425633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292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518790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731762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0FD6F415-56B5-49A0-9B5D-2FD791C0ADD3}" type="datetimeFigureOut">
              <a:rPr lang="en-US" smtClean="0"/>
              <a:pPr>
                <a:defRPr/>
              </a:pPr>
              <a:t>1/14/2020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334360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52E592-E9B6-4FAA-A887-2609F255CAC3}"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93459-1121-45B2-AECB-6BCCEFF8817A}" type="slidenum">
              <a:rPr lang="en-US" smtClean="0"/>
              <a:pPr>
                <a:defRPr/>
              </a:pPr>
              <a:t>‹#›</a:t>
            </a:fld>
            <a:endParaRPr lang="en-US"/>
          </a:p>
        </p:txBody>
      </p:sp>
    </p:spTree>
    <p:extLst>
      <p:ext uri="{BB962C8B-B14F-4D97-AF65-F5344CB8AC3E}">
        <p14:creationId xmlns:p14="http://schemas.microsoft.com/office/powerpoint/2010/main" xmlns="" val="2034210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D071E3-DFA0-4A84-8C29-3DC776787732}" type="datetimeFigureOut">
              <a:rPr lang="en-US" smtClean="0"/>
              <a:pPr>
                <a:defRPr/>
              </a:pPr>
              <a:t>1/14/2020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8DEDA1-3C52-4E9C-A93C-41DB1367F2F6}" type="slidenum">
              <a:rPr lang="en-US" smtClean="0"/>
              <a:pPr>
                <a:defRPr/>
              </a:pPr>
              <a:t>‹#›</a:t>
            </a:fld>
            <a:endParaRPr lang="en-US"/>
          </a:p>
        </p:txBody>
      </p:sp>
    </p:spTree>
    <p:extLst>
      <p:ext uri="{BB962C8B-B14F-4D97-AF65-F5344CB8AC3E}">
        <p14:creationId xmlns:p14="http://schemas.microsoft.com/office/powerpoint/2010/main" xmlns="" val="121807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theme" Target="../theme/theme1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image" Target="../media/image10.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image" Target="../media/image9.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theme" Target="../theme/theme12.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image" Target="../media/image3.pn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theme" Target="../theme/theme13.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3.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theme" Target="../theme/theme8.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9.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image" Target="../media/image10.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9.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FD6F415-56B5-49A0-9B5D-2FD791C0ADD3}" type="datetimeFigureOut">
              <a:rPr lang="en-US"/>
              <a:pPr>
                <a:defRPr/>
              </a:pPr>
              <a:t>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72EAAD-762B-41F8-8954-72D3B1F18B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7601903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5872EAAD-762B-41F8-8954-72D3B1F18B7D}" type="slidenum">
              <a:rPr lang="en-US" smtClean="0"/>
              <a:pPr>
                <a:defRPr/>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729147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92859627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620020301"/>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697847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5872EAAD-762B-41F8-8954-72D3B1F18B7D}" type="slidenum">
              <a:rPr lang="en-US" smtClean="0"/>
              <a:pPr>
                <a:defRPr/>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05652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5872EAAD-762B-41F8-8954-72D3B1F18B7D}"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54160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2160048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170856224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833403611"/>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3812120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FD6F415-56B5-49A0-9B5D-2FD791C0ADD3}" type="datetimeFigureOut">
              <a:rPr lang="en-US" smtClean="0"/>
              <a:pPr>
                <a:defRPr/>
              </a:pPr>
              <a:t>1/14/2020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872EAAD-762B-41F8-8954-72D3B1F18B7D}" type="slidenum">
              <a:rPr lang="en-US" smtClean="0"/>
              <a:pPr>
                <a:defRPr/>
              </a:pPr>
              <a:t>‹#›</a:t>
            </a:fld>
            <a:endParaRPr lang="en-US"/>
          </a:p>
        </p:txBody>
      </p:sp>
    </p:spTree>
    <p:extLst>
      <p:ext uri="{BB962C8B-B14F-4D97-AF65-F5344CB8AC3E}">
        <p14:creationId xmlns:p14="http://schemas.microsoft.com/office/powerpoint/2010/main" xmlns="" val="301032876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84.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184.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ging garden 7.jpg"/>
          <p:cNvPicPr>
            <a:picLocks noChangeAspect="1"/>
          </p:cNvPicPr>
          <p:nvPr/>
        </p:nvPicPr>
        <p:blipFill>
          <a:blip r:embed="rId2"/>
          <a:srcRect l="26667"/>
          <a:stretch>
            <a:fillRect/>
          </a:stretch>
        </p:blipFill>
        <p:spPr>
          <a:xfrm>
            <a:off x="0" y="0"/>
            <a:ext cx="12191999" cy="6858000"/>
          </a:xfrm>
          <a:prstGeom prst="rect">
            <a:avLst/>
          </a:prstGeom>
          <a:ln>
            <a:noFill/>
          </a:ln>
          <a:effectLst>
            <a:softEdge rad="112500"/>
          </a:effectLst>
        </p:spPr>
      </p:pic>
      <p:sp>
        <p:nvSpPr>
          <p:cNvPr id="3" name="TextBox 2"/>
          <p:cNvSpPr txBox="1"/>
          <p:nvPr/>
        </p:nvSpPr>
        <p:spPr>
          <a:xfrm>
            <a:off x="2272937" y="0"/>
            <a:ext cx="7236823"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8000" b="1" dirty="0" err="1" smtClean="0">
                <a:solidFill>
                  <a:srgbClr val="00B050"/>
                </a:solidFill>
                <a:latin typeface="NikoshBAN" panose="02000000000000000000" pitchFamily="2" charset="0"/>
                <a:cs typeface="NikoshBAN" panose="02000000000000000000" pitchFamily="2" charset="0"/>
              </a:rPr>
              <a:t>সবাইকে</a:t>
            </a:r>
            <a:r>
              <a:rPr lang="en-US" sz="8000" b="1" dirty="0" smtClean="0">
                <a:solidFill>
                  <a:srgbClr val="00B050"/>
                </a:solidFill>
                <a:latin typeface="NikoshBAN" panose="02000000000000000000" pitchFamily="2" charset="0"/>
                <a:cs typeface="NikoshBAN" panose="02000000000000000000" pitchFamily="2" charset="0"/>
              </a:rPr>
              <a:t> </a:t>
            </a:r>
            <a:r>
              <a:rPr lang="en-US" sz="8000" b="1" dirty="0" err="1" smtClean="0">
                <a:solidFill>
                  <a:srgbClr val="00B050"/>
                </a:solidFill>
                <a:latin typeface="NikoshBAN" panose="02000000000000000000" pitchFamily="2" charset="0"/>
                <a:cs typeface="NikoshBAN" panose="02000000000000000000" pitchFamily="2" charset="0"/>
              </a:rPr>
              <a:t>স্বাগতম</a:t>
            </a:r>
            <a:endParaRPr lang="en-US" sz="8000" b="1" dirty="0">
              <a:solidFill>
                <a:srgbClr val="00B050"/>
              </a:solidFill>
              <a:latin typeface="NikoshBAN" panose="02000000000000000000" pitchFamily="2" charset="0"/>
              <a:cs typeface="NikoshBAN" panose="02000000000000000000" pitchFamily="2"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44487" y="470263"/>
            <a:ext cx="4720685" cy="5894985"/>
          </a:xfrm>
          <a:prstGeom prst="rect">
            <a:avLst/>
          </a:prstGeom>
        </p:spPr>
      </p:pic>
      <p:sp>
        <p:nvSpPr>
          <p:cNvPr id="3" name="TextBox 2"/>
          <p:cNvSpPr txBox="1"/>
          <p:nvPr/>
        </p:nvSpPr>
        <p:spPr>
          <a:xfrm>
            <a:off x="7694017" y="6335488"/>
            <a:ext cx="3709851" cy="369332"/>
          </a:xfrm>
          <a:prstGeom prst="rect">
            <a:avLst/>
          </a:prstGeom>
          <a:noFill/>
        </p:spPr>
        <p:txBody>
          <a:bodyPr wrap="square" rtlCol="0">
            <a:spAutoFit/>
          </a:bodyPr>
          <a:lstStyle/>
          <a:p>
            <a:r>
              <a:rPr lang="en-US" b="1" dirty="0" smtClean="0">
                <a:latin typeface="NikoshBAN" panose="02000000000000000000" pitchFamily="2" charset="0"/>
                <a:cs typeface="NikoshBAN" panose="02000000000000000000" pitchFamily="2" charset="0"/>
              </a:rPr>
              <a:t>Alexander Von Humbolt</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1254031" y="1854931"/>
            <a:ext cx="483325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i="1" dirty="0" smtClean="0">
                <a:latin typeface="NikoshBAN" panose="02000000000000000000" pitchFamily="2" charset="0"/>
                <a:cs typeface="NikoshBAN" panose="02000000000000000000" pitchFamily="2" charset="0"/>
              </a:rPr>
              <a:t>আলেকজান্ডার ফন হামবোল্টের মতে</a:t>
            </a:r>
            <a:endParaRPr lang="en-US" sz="3200" b="1" i="1" dirty="0">
              <a:latin typeface="NikoshBAN" panose="02000000000000000000" pitchFamily="2" charset="0"/>
              <a:cs typeface="NikoshBAN" panose="02000000000000000000" pitchFamily="2" charset="0"/>
            </a:endParaRPr>
          </a:p>
        </p:txBody>
      </p:sp>
      <p:sp>
        <p:nvSpPr>
          <p:cNvPr id="5" name="TextBox 4"/>
          <p:cNvSpPr txBox="1"/>
          <p:nvPr/>
        </p:nvSpPr>
        <p:spPr>
          <a:xfrm>
            <a:off x="914401" y="3069773"/>
            <a:ext cx="5068388"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i="1" dirty="0" smtClean="0">
                <a:latin typeface="NikoshBAN" panose="02000000000000000000" pitchFamily="2" charset="0"/>
                <a:cs typeface="NikoshBAN" panose="02000000000000000000" pitchFamily="2" charset="0"/>
              </a:rPr>
              <a:t>ভূগোল হলো প্রকৃতির সঙ্গে সম্পর্কিত বিজ্ঞান, প্রকৃতিতে যা কিছু আছে তার বর্ণনা ও আলোচনা এর অন্তর্ভুক্ত।</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5152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ppt_x"/>
                                          </p:val>
                                        </p:tav>
                                        <p:tav tm="100000">
                                          <p:val>
                                            <p:strVal val="#ppt_x"/>
                                          </p:val>
                                        </p:tav>
                                      </p:tavLst>
                                    </p:anim>
                                    <p:anim calcmode="lin" valueType="num">
                                      <p:cBhvr additive="base">
                                        <p:cTn id="1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250" fill="hold"/>
                                        <p:tgtEl>
                                          <p:spTgt spid="5"/>
                                        </p:tgtEl>
                                        <p:attrNameLst>
                                          <p:attrName>ppt_x</p:attrName>
                                        </p:attrNameLst>
                                      </p:cBhvr>
                                      <p:tavLst>
                                        <p:tav tm="0">
                                          <p:val>
                                            <p:strVal val="#ppt_x"/>
                                          </p:val>
                                        </p:tav>
                                        <p:tav tm="100000">
                                          <p:val>
                                            <p:strVal val="#ppt_x"/>
                                          </p:val>
                                        </p:tav>
                                      </p:tavLst>
                                    </p:anim>
                                    <p:anim calcmode="lin" valueType="num">
                                      <p:cBhvr additive="base">
                                        <p:cTn id="24"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017" y="940526"/>
            <a:ext cx="5551714" cy="769441"/>
          </a:xfrm>
          <a:prstGeom prst="rect">
            <a:avLst/>
          </a:prstGeom>
          <a:noFill/>
        </p:spPr>
        <p:txBody>
          <a:bodyPr wrap="square" rtlCol="0">
            <a:spAutoFit/>
          </a:bodyPr>
          <a:lstStyle/>
          <a:p>
            <a:pPr algn="ctr"/>
            <a:r>
              <a:rPr lang="en-US" sz="4400" b="1" i="1" dirty="0" smtClean="0">
                <a:latin typeface="NikoshBAN" panose="02000000000000000000" pitchFamily="2" charset="0"/>
                <a:cs typeface="NikoshBAN" panose="02000000000000000000" pitchFamily="2" charset="0"/>
              </a:rPr>
              <a:t>একক কাজ</a:t>
            </a:r>
            <a:endParaRPr lang="en-US" sz="4400" b="1" i="1" dirty="0">
              <a:latin typeface="NikoshBAN" panose="02000000000000000000" pitchFamily="2" charset="0"/>
              <a:cs typeface="NikoshBAN" panose="02000000000000000000" pitchFamily="2" charset="0"/>
            </a:endParaRPr>
          </a:p>
        </p:txBody>
      </p:sp>
      <p:sp>
        <p:nvSpPr>
          <p:cNvPr id="3" name="TextBox 2"/>
          <p:cNvSpPr txBox="1"/>
          <p:nvPr/>
        </p:nvSpPr>
        <p:spPr>
          <a:xfrm>
            <a:off x="1658984" y="2142309"/>
            <a:ext cx="894805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i="1" dirty="0" smtClean="0">
                <a:latin typeface="NikoshBAN" panose="02000000000000000000" pitchFamily="2" charset="0"/>
                <a:cs typeface="NikoshBAN" panose="02000000000000000000" pitchFamily="2" charset="0"/>
              </a:rPr>
              <a:t>১। প্রথম Geography শব্দটি কে </a:t>
            </a:r>
            <a:r>
              <a:rPr lang="en-US" sz="3200" b="1" i="1" dirty="0" err="1" smtClean="0">
                <a:latin typeface="NikoshBAN" panose="02000000000000000000" pitchFamily="2" charset="0"/>
                <a:cs typeface="NikoshBAN" panose="02000000000000000000" pitchFamily="2" charset="0"/>
              </a:rPr>
              <a:t>ব্যবহার</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করেন</a:t>
            </a:r>
            <a:r>
              <a:rPr lang="en-US" sz="3200" b="1" i="1" dirty="0" smtClean="0">
                <a:latin typeface="NikoshBAN" panose="02000000000000000000" pitchFamily="2" charset="0"/>
                <a:cs typeface="NikoshBAN" panose="02000000000000000000" pitchFamily="2" charset="0"/>
              </a:rPr>
              <a:t>?</a:t>
            </a:r>
            <a:endParaRPr lang="en-US" sz="3200" b="1" i="1" dirty="0">
              <a:latin typeface="NikoshBAN" panose="02000000000000000000" pitchFamily="2" charset="0"/>
              <a:cs typeface="NikoshBAN" panose="02000000000000000000" pitchFamily="2" charset="0"/>
            </a:endParaRPr>
          </a:p>
        </p:txBody>
      </p:sp>
      <p:sp>
        <p:nvSpPr>
          <p:cNvPr id="4" name="TextBox 3"/>
          <p:cNvSpPr txBox="1"/>
          <p:nvPr/>
        </p:nvSpPr>
        <p:spPr>
          <a:xfrm>
            <a:off x="1724297" y="2952205"/>
            <a:ext cx="892193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i="1" dirty="0" smtClean="0">
                <a:latin typeface="NikoshBAN" panose="02000000000000000000" pitchFamily="2" charset="0"/>
                <a:cs typeface="NikoshBAN" panose="02000000000000000000" pitchFamily="2" charset="0"/>
              </a:rPr>
              <a:t>২। Geography শব্দটির অর্থ কী?</a:t>
            </a:r>
            <a:endParaRPr lang="en-US" sz="3600" b="1" i="1" dirty="0"/>
          </a:p>
        </p:txBody>
      </p:sp>
      <p:sp>
        <p:nvSpPr>
          <p:cNvPr id="5" name="TextBox 4"/>
          <p:cNvSpPr txBox="1"/>
          <p:nvPr/>
        </p:nvSpPr>
        <p:spPr>
          <a:xfrm>
            <a:off x="1763486" y="3866606"/>
            <a:ext cx="8908867"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b="1" i="1" dirty="0" smtClean="0">
                <a:latin typeface="NikoshBAN" panose="02000000000000000000" pitchFamily="2" charset="0"/>
                <a:cs typeface="NikoshBAN" panose="02000000000000000000" pitchFamily="2" charset="0"/>
              </a:rPr>
              <a:t>৩। অধ্যাপক কার্ল রিটার ভূগোল সর্ম্পকে কি বলেছেন?</a:t>
            </a:r>
            <a:endParaRPr lang="en-US" sz="36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0378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0-#ppt_w/2"/>
                                          </p:val>
                                        </p:tav>
                                        <p:tav tm="100000">
                                          <p:val>
                                            <p:strVal val="#ppt_x"/>
                                          </p:val>
                                        </p:tav>
                                      </p:tavLst>
                                    </p:anim>
                                    <p:anim calcmode="lin" valueType="num">
                                      <p:cBhvr additive="base">
                                        <p:cTn id="26"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19753" y="548638"/>
            <a:ext cx="256031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ভূগোলের শাখা</a:t>
            </a:r>
            <a:endParaRPr lang="en-US" sz="4000" b="1" i="1" dirty="0">
              <a:latin typeface="NikoshBAN" panose="02000000000000000000" pitchFamily="2" charset="0"/>
              <a:cs typeface="NikoshBAN" panose="02000000000000000000" pitchFamily="2" charset="0"/>
            </a:endParaRPr>
          </a:p>
        </p:txBody>
      </p:sp>
      <p:sp>
        <p:nvSpPr>
          <p:cNvPr id="10" name="Rectangle 9"/>
          <p:cNvSpPr/>
          <p:nvPr/>
        </p:nvSpPr>
        <p:spPr>
          <a:xfrm>
            <a:off x="4454426" y="522513"/>
            <a:ext cx="2573383" cy="707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695406" y="1243461"/>
            <a:ext cx="222068" cy="5069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344783" y="1750428"/>
            <a:ext cx="6799209" cy="26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flipH="1">
            <a:off x="2207623" y="1802680"/>
            <a:ext cx="241658" cy="40494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948058" y="1802680"/>
            <a:ext cx="293910" cy="4441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32855" y="2272941"/>
            <a:ext cx="1371601" cy="339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93673" y="2220689"/>
            <a:ext cx="155447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smtClean="0">
                <a:latin typeface="NikoshBAN" panose="02000000000000000000" pitchFamily="2" charset="0"/>
                <a:cs typeface="NikoshBAN" panose="02000000000000000000" pitchFamily="2" charset="0"/>
              </a:rPr>
              <a:t>প্রাকৃতিক ভূগোল</a:t>
            </a:r>
            <a:endParaRPr lang="en-US" sz="2000" b="1" dirty="0">
              <a:latin typeface="NikoshBAN" panose="02000000000000000000" pitchFamily="2" charset="0"/>
              <a:cs typeface="NikoshBAN" panose="02000000000000000000" pitchFamily="2" charset="0"/>
            </a:endParaRPr>
          </a:p>
        </p:txBody>
      </p:sp>
      <p:sp>
        <p:nvSpPr>
          <p:cNvPr id="20" name="Rectangle 19"/>
          <p:cNvSpPr/>
          <p:nvPr/>
        </p:nvSpPr>
        <p:spPr>
          <a:xfrm>
            <a:off x="8530042" y="2338255"/>
            <a:ext cx="1136472" cy="408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543101" y="2338255"/>
            <a:ext cx="1227909"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000" b="1" dirty="0" smtClean="0">
                <a:latin typeface="NikoshBAN" panose="02000000000000000000" pitchFamily="2" charset="0"/>
                <a:cs typeface="NikoshBAN" panose="02000000000000000000" pitchFamily="2" charset="0"/>
              </a:rPr>
              <a:t>মানব ভূগোল</a:t>
            </a:r>
            <a:endParaRPr lang="en-US" sz="2000" b="1" dirty="0">
              <a:latin typeface="NikoshBAN" panose="02000000000000000000" pitchFamily="2" charset="0"/>
              <a:cs typeface="NikoshBAN" panose="02000000000000000000" pitchFamily="2" charset="0"/>
            </a:endParaRPr>
          </a:p>
        </p:txBody>
      </p:sp>
      <p:sp>
        <p:nvSpPr>
          <p:cNvPr id="22" name="Down Arrow 21"/>
          <p:cNvSpPr/>
          <p:nvPr/>
        </p:nvSpPr>
        <p:spPr>
          <a:xfrm flipH="1">
            <a:off x="2207623" y="2671966"/>
            <a:ext cx="241658" cy="50588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948057" y="2759840"/>
            <a:ext cx="293911" cy="49281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2147" y="3344092"/>
            <a:ext cx="4885505" cy="1991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5" name="TextBox 24"/>
          <p:cNvSpPr txBox="1"/>
          <p:nvPr/>
        </p:nvSpPr>
        <p:spPr>
          <a:xfrm>
            <a:off x="836022" y="3357157"/>
            <a:ext cx="4911635"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b="1" dirty="0" smtClean="0">
                <a:latin typeface="NikoshBAN" panose="02000000000000000000" pitchFamily="2" charset="0"/>
                <a:cs typeface="NikoshBAN" panose="02000000000000000000" pitchFamily="2" charset="0"/>
              </a:rPr>
              <a:t>ভূগোলের যে শাখায় ভৌত পরিবেশ ও এর মধ্যে কার্যরত বিভিন্ন প্রক্রিয়া অন্তর্ভূক্ত থাকে তাকে প্রাকৃতিক ভূগোল বলে। পৃথিবীর ভূমিরুপ, এর গঠন প্রক্রিয়া, বায়ূমন্ডল, বারিমন্ডল, জলবায়ু ইত্যাদি প্রাকৃতিক ভূগোলের আলোচ্য বিষয়।</a:t>
            </a:r>
            <a:endParaRPr lang="en-US" sz="2400" b="1" dirty="0">
              <a:latin typeface="NikoshBAN" panose="02000000000000000000" pitchFamily="2" charset="0"/>
              <a:cs typeface="NikoshBAN" panose="02000000000000000000" pitchFamily="2" charset="0"/>
            </a:endParaRPr>
          </a:p>
        </p:txBody>
      </p:sp>
      <p:sp>
        <p:nvSpPr>
          <p:cNvPr id="28" name="Rectangle 27"/>
          <p:cNvSpPr/>
          <p:nvPr/>
        </p:nvSpPr>
        <p:spPr>
          <a:xfrm>
            <a:off x="6505299" y="3357163"/>
            <a:ext cx="5107578" cy="1925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518362" y="3353589"/>
            <a:ext cx="5042263"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i="1" dirty="0" err="1" smtClean="0">
                <a:latin typeface="NikoshBAN" panose="02000000000000000000" pitchFamily="2" charset="0"/>
                <a:cs typeface="NikoshBAN" panose="02000000000000000000" pitchFamily="2" charset="0"/>
              </a:rPr>
              <a:t>পৃথিবীর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বিভিন্ন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অঞ্চলে</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বিভিন্ন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পরিবেশে</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মানুষ</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কীভাবে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বসবাস</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করছে</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কীভাবে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জীবনযাত্রা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র্নিবাহ</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করছে</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এভাবে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জীবনযাত্রা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র্নিবাহ</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করছে</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তার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কার্যকারণ</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অনুসন্ধান</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মানব</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ভূগোলের</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আলেচ্য</a:t>
            </a:r>
            <a:r>
              <a:rPr lang="en-US" sz="2400" b="1" i="1" dirty="0" smtClean="0">
                <a:latin typeface="NikoshBAN" panose="02000000000000000000" pitchFamily="2" charset="0"/>
                <a:cs typeface="NikoshBAN" panose="02000000000000000000" pitchFamily="2" charset="0"/>
              </a:rPr>
              <a:t> </a:t>
            </a:r>
            <a:r>
              <a:rPr lang="en-US" sz="2400" b="1" i="1" dirty="0" err="1" smtClean="0">
                <a:latin typeface="NikoshBAN" panose="02000000000000000000" pitchFamily="2" charset="0"/>
                <a:cs typeface="NikoshBAN" panose="02000000000000000000" pitchFamily="2" charset="0"/>
              </a:rPr>
              <a:t>বিষয়</a:t>
            </a:r>
            <a:r>
              <a:rPr lang="en-US" sz="2400" b="1" i="1" dirty="0" smtClean="0">
                <a:latin typeface="NikoshBAN" panose="02000000000000000000" pitchFamily="2" charset="0"/>
                <a:cs typeface="NikoshBAN" panose="02000000000000000000" pitchFamily="2" charset="0"/>
              </a:rPr>
              <a:t>।</a:t>
            </a:r>
            <a:endParaRPr lang="en-US" sz="24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2661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ppt_x"/>
                                          </p:val>
                                        </p:tav>
                                        <p:tav tm="100000">
                                          <p:val>
                                            <p:strVal val="#ppt_x"/>
                                          </p:val>
                                        </p:tav>
                                      </p:tavLst>
                                    </p:anim>
                                    <p:anim calcmode="lin" valueType="num">
                                      <p:cBhvr additive="base">
                                        <p:cTn id="18" dur="1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ppt_x"/>
                                          </p:val>
                                        </p:tav>
                                        <p:tav tm="100000">
                                          <p:val>
                                            <p:strVal val="#ppt_x"/>
                                          </p:val>
                                        </p:tav>
                                      </p:tavLst>
                                    </p:anim>
                                    <p:anim calcmode="lin" valueType="num">
                                      <p:cBhvr additive="base">
                                        <p:cTn id="22" dur="1500" fill="hold"/>
                                        <p:tgtEl>
                                          <p:spTgt spid="14"/>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500" fill="hold"/>
                                        <p:tgtEl>
                                          <p:spTgt spid="17"/>
                                        </p:tgtEl>
                                        <p:attrNameLst>
                                          <p:attrName>ppt_x</p:attrName>
                                        </p:attrNameLst>
                                      </p:cBhvr>
                                      <p:tavLst>
                                        <p:tav tm="0">
                                          <p:val>
                                            <p:strVal val="#ppt_x"/>
                                          </p:val>
                                        </p:tav>
                                        <p:tav tm="100000">
                                          <p:val>
                                            <p:strVal val="#ppt_x"/>
                                          </p:val>
                                        </p:tav>
                                      </p:tavLst>
                                    </p:anim>
                                    <p:anim calcmode="lin" valueType="num">
                                      <p:cBhvr additive="base">
                                        <p:cTn id="26" dur="1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500" fill="hold"/>
                                        <p:tgtEl>
                                          <p:spTgt spid="16"/>
                                        </p:tgtEl>
                                        <p:attrNameLst>
                                          <p:attrName>ppt_x</p:attrName>
                                        </p:attrNameLst>
                                      </p:cBhvr>
                                      <p:tavLst>
                                        <p:tav tm="0">
                                          <p:val>
                                            <p:strVal val="#ppt_x"/>
                                          </p:val>
                                        </p:tav>
                                        <p:tav tm="100000">
                                          <p:val>
                                            <p:strVal val="#ppt_x"/>
                                          </p:val>
                                        </p:tav>
                                      </p:tavLst>
                                    </p:anim>
                                    <p:anim calcmode="lin" valueType="num">
                                      <p:cBhvr additive="base">
                                        <p:cTn id="30" dur="1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250" fill="hold"/>
                                        <p:tgtEl>
                                          <p:spTgt spid="19"/>
                                        </p:tgtEl>
                                        <p:attrNameLst>
                                          <p:attrName>ppt_x</p:attrName>
                                        </p:attrNameLst>
                                      </p:cBhvr>
                                      <p:tavLst>
                                        <p:tav tm="0">
                                          <p:val>
                                            <p:strVal val="0-#ppt_w/2"/>
                                          </p:val>
                                        </p:tav>
                                        <p:tav tm="100000">
                                          <p:val>
                                            <p:strVal val="#ppt_x"/>
                                          </p:val>
                                        </p:tav>
                                      </p:tavLst>
                                    </p:anim>
                                    <p:anim calcmode="lin" valueType="num">
                                      <p:cBhvr additive="base">
                                        <p:cTn id="36" dur="125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250" fill="hold"/>
                                        <p:tgtEl>
                                          <p:spTgt spid="18"/>
                                        </p:tgtEl>
                                        <p:attrNameLst>
                                          <p:attrName>ppt_x</p:attrName>
                                        </p:attrNameLst>
                                      </p:cBhvr>
                                      <p:tavLst>
                                        <p:tav tm="0">
                                          <p:val>
                                            <p:strVal val="0-#ppt_w/2"/>
                                          </p:val>
                                        </p:tav>
                                        <p:tav tm="100000">
                                          <p:val>
                                            <p:strVal val="#ppt_x"/>
                                          </p:val>
                                        </p:tav>
                                      </p:tavLst>
                                    </p:anim>
                                    <p:anim calcmode="lin" valueType="num">
                                      <p:cBhvr additive="base">
                                        <p:cTn id="40" dur="1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250" fill="hold"/>
                                        <p:tgtEl>
                                          <p:spTgt spid="21"/>
                                        </p:tgtEl>
                                        <p:attrNameLst>
                                          <p:attrName>ppt_x</p:attrName>
                                        </p:attrNameLst>
                                      </p:cBhvr>
                                      <p:tavLst>
                                        <p:tav tm="0">
                                          <p:val>
                                            <p:strVal val="1+#ppt_w/2"/>
                                          </p:val>
                                        </p:tav>
                                        <p:tav tm="100000">
                                          <p:val>
                                            <p:strVal val="#ppt_x"/>
                                          </p:val>
                                        </p:tav>
                                      </p:tavLst>
                                    </p:anim>
                                    <p:anim calcmode="lin" valueType="num">
                                      <p:cBhvr additive="base">
                                        <p:cTn id="46" dur="125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250" fill="hold"/>
                                        <p:tgtEl>
                                          <p:spTgt spid="20"/>
                                        </p:tgtEl>
                                        <p:attrNameLst>
                                          <p:attrName>ppt_x</p:attrName>
                                        </p:attrNameLst>
                                      </p:cBhvr>
                                      <p:tavLst>
                                        <p:tav tm="0">
                                          <p:val>
                                            <p:strVal val="1+#ppt_w/2"/>
                                          </p:val>
                                        </p:tav>
                                        <p:tav tm="100000">
                                          <p:val>
                                            <p:strVal val="#ppt_x"/>
                                          </p:val>
                                        </p:tav>
                                      </p:tavLst>
                                    </p:anim>
                                    <p:anim calcmode="lin" valueType="num">
                                      <p:cBhvr additive="base">
                                        <p:cTn id="50"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250" fill="hold"/>
                                        <p:tgtEl>
                                          <p:spTgt spid="22"/>
                                        </p:tgtEl>
                                        <p:attrNameLst>
                                          <p:attrName>ppt_x</p:attrName>
                                        </p:attrNameLst>
                                      </p:cBhvr>
                                      <p:tavLst>
                                        <p:tav tm="0">
                                          <p:val>
                                            <p:strVal val="#ppt_x"/>
                                          </p:val>
                                        </p:tav>
                                        <p:tav tm="100000">
                                          <p:val>
                                            <p:strVal val="#ppt_x"/>
                                          </p:val>
                                        </p:tav>
                                      </p:tavLst>
                                    </p:anim>
                                    <p:anim calcmode="lin" valueType="num">
                                      <p:cBhvr additive="base">
                                        <p:cTn id="56" dur="125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250" fill="hold"/>
                                        <p:tgtEl>
                                          <p:spTgt spid="25"/>
                                        </p:tgtEl>
                                        <p:attrNameLst>
                                          <p:attrName>ppt_x</p:attrName>
                                        </p:attrNameLst>
                                      </p:cBhvr>
                                      <p:tavLst>
                                        <p:tav tm="0">
                                          <p:val>
                                            <p:strVal val="#ppt_x"/>
                                          </p:val>
                                        </p:tav>
                                        <p:tav tm="100000">
                                          <p:val>
                                            <p:strVal val="#ppt_x"/>
                                          </p:val>
                                        </p:tav>
                                      </p:tavLst>
                                    </p:anim>
                                    <p:anim calcmode="lin" valueType="num">
                                      <p:cBhvr additive="base">
                                        <p:cTn id="62" dur="125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1250" fill="hold"/>
                                        <p:tgtEl>
                                          <p:spTgt spid="24"/>
                                        </p:tgtEl>
                                        <p:attrNameLst>
                                          <p:attrName>ppt_x</p:attrName>
                                        </p:attrNameLst>
                                      </p:cBhvr>
                                      <p:tavLst>
                                        <p:tav tm="0">
                                          <p:val>
                                            <p:strVal val="#ppt_x"/>
                                          </p:val>
                                        </p:tav>
                                        <p:tav tm="100000">
                                          <p:val>
                                            <p:strVal val="#ppt_x"/>
                                          </p:val>
                                        </p:tav>
                                      </p:tavLst>
                                    </p:anim>
                                    <p:anim calcmode="lin" valueType="num">
                                      <p:cBhvr additive="base">
                                        <p:cTn id="66"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1250" fill="hold"/>
                                        <p:tgtEl>
                                          <p:spTgt spid="23"/>
                                        </p:tgtEl>
                                        <p:attrNameLst>
                                          <p:attrName>ppt_x</p:attrName>
                                        </p:attrNameLst>
                                      </p:cBhvr>
                                      <p:tavLst>
                                        <p:tav tm="0">
                                          <p:val>
                                            <p:strVal val="#ppt_x"/>
                                          </p:val>
                                        </p:tav>
                                        <p:tav tm="100000">
                                          <p:val>
                                            <p:strVal val="#ppt_x"/>
                                          </p:val>
                                        </p:tav>
                                      </p:tavLst>
                                    </p:anim>
                                    <p:anim calcmode="lin" valueType="num">
                                      <p:cBhvr additive="base">
                                        <p:cTn id="72" dur="125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1250" fill="hold"/>
                                        <p:tgtEl>
                                          <p:spTgt spid="29"/>
                                        </p:tgtEl>
                                        <p:attrNameLst>
                                          <p:attrName>ppt_x</p:attrName>
                                        </p:attrNameLst>
                                      </p:cBhvr>
                                      <p:tavLst>
                                        <p:tav tm="0">
                                          <p:val>
                                            <p:strVal val="#ppt_x"/>
                                          </p:val>
                                        </p:tav>
                                        <p:tav tm="100000">
                                          <p:val>
                                            <p:strVal val="#ppt_x"/>
                                          </p:val>
                                        </p:tav>
                                      </p:tavLst>
                                    </p:anim>
                                    <p:anim calcmode="lin" valueType="num">
                                      <p:cBhvr additive="base">
                                        <p:cTn id="78" dur="125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1250" fill="hold"/>
                                        <p:tgtEl>
                                          <p:spTgt spid="28"/>
                                        </p:tgtEl>
                                        <p:attrNameLst>
                                          <p:attrName>ppt_x</p:attrName>
                                        </p:attrNameLst>
                                      </p:cBhvr>
                                      <p:tavLst>
                                        <p:tav tm="0">
                                          <p:val>
                                            <p:strVal val="#ppt_x"/>
                                          </p:val>
                                        </p:tav>
                                        <p:tav tm="100000">
                                          <p:val>
                                            <p:strVal val="#ppt_x"/>
                                          </p:val>
                                        </p:tav>
                                      </p:tavLst>
                                    </p:anim>
                                    <p:anim calcmode="lin" valueType="num">
                                      <p:cBhvr additive="base">
                                        <p:cTn id="82"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640081"/>
            <a:ext cx="5885410" cy="32033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03720" y="4127582"/>
            <a:ext cx="5888280" cy="27565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865730"/>
            <a:ext cx="5885410" cy="29922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03721" y="640081"/>
            <a:ext cx="5888279" cy="3469979"/>
          </a:xfrm>
          <a:prstGeom prst="rect">
            <a:avLst/>
          </a:prstGeom>
        </p:spPr>
      </p:pic>
      <p:sp>
        <p:nvSpPr>
          <p:cNvPr id="6" name="TextBox 5"/>
          <p:cNvSpPr txBox="1"/>
          <p:nvPr/>
        </p:nvSpPr>
        <p:spPr>
          <a:xfrm>
            <a:off x="1998617" y="65307"/>
            <a:ext cx="817734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smtClean="0">
                <a:solidFill>
                  <a:schemeClr val="bg1"/>
                </a:solidFill>
                <a:latin typeface="NikoshBAN" panose="02000000000000000000" pitchFamily="2" charset="0"/>
                <a:cs typeface="NikoshBAN" panose="02000000000000000000" pitchFamily="2" charset="0"/>
              </a:rPr>
              <a:t>প্রাকৃতিক ভূগোলের কিছু ছবি</a:t>
            </a:r>
            <a:endParaRPr lang="en-US" sz="2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97618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500" fill="hold"/>
                                        <p:tgtEl>
                                          <p:spTgt spid="2"/>
                                        </p:tgtEl>
                                        <p:attrNameLst>
                                          <p:attrName>ppt_x</p:attrName>
                                        </p:attrNameLst>
                                      </p:cBhvr>
                                      <p:tavLst>
                                        <p:tav tm="0">
                                          <p:val>
                                            <p:strVal val="#ppt_x"/>
                                          </p:val>
                                        </p:tav>
                                        <p:tav tm="100000">
                                          <p:val>
                                            <p:strVal val="#ppt_x"/>
                                          </p:val>
                                        </p:tav>
                                      </p:tavLst>
                                    </p:anim>
                                    <p:anim calcmode="lin" valueType="num">
                                      <p:cBhvr additive="base">
                                        <p:cTn id="14" dur="2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0" fill="hold"/>
                                        <p:tgtEl>
                                          <p:spTgt spid="4"/>
                                        </p:tgtEl>
                                        <p:attrNameLst>
                                          <p:attrName>ppt_x</p:attrName>
                                        </p:attrNameLst>
                                      </p:cBhvr>
                                      <p:tavLst>
                                        <p:tav tm="0">
                                          <p:val>
                                            <p:strVal val="#ppt_x"/>
                                          </p:val>
                                        </p:tav>
                                        <p:tav tm="100000">
                                          <p:val>
                                            <p:strVal val="#ppt_x"/>
                                          </p:val>
                                        </p:tav>
                                      </p:tavLst>
                                    </p:anim>
                                    <p:anim calcmode="lin" valueType="num">
                                      <p:cBhvr additive="base">
                                        <p:cTn id="18" dur="2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0" fill="hold"/>
                                        <p:tgtEl>
                                          <p:spTgt spid="5"/>
                                        </p:tgtEl>
                                        <p:attrNameLst>
                                          <p:attrName>ppt_x</p:attrName>
                                        </p:attrNameLst>
                                      </p:cBhvr>
                                      <p:tavLst>
                                        <p:tav tm="0">
                                          <p:val>
                                            <p:strVal val="#ppt_x"/>
                                          </p:val>
                                        </p:tav>
                                        <p:tav tm="100000">
                                          <p:val>
                                            <p:strVal val="#ppt_x"/>
                                          </p:val>
                                        </p:tav>
                                      </p:tavLst>
                                    </p:anim>
                                    <p:anim calcmode="lin" valueType="num">
                                      <p:cBhvr additive="base">
                                        <p:cTn id="22" dur="2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0" fill="hold"/>
                                        <p:tgtEl>
                                          <p:spTgt spid="3"/>
                                        </p:tgtEl>
                                        <p:attrNameLst>
                                          <p:attrName>ppt_x</p:attrName>
                                        </p:attrNameLst>
                                      </p:cBhvr>
                                      <p:tavLst>
                                        <p:tav tm="0">
                                          <p:val>
                                            <p:strVal val="#ppt_x"/>
                                          </p:val>
                                        </p:tav>
                                        <p:tav tm="100000">
                                          <p:val>
                                            <p:strVal val="#ppt_x"/>
                                          </p:val>
                                        </p:tav>
                                      </p:tavLst>
                                    </p:anim>
                                    <p:anim calcmode="lin" valueType="num">
                                      <p:cBhvr additive="base">
                                        <p:cTn id="26" dur="2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98126" y="2499357"/>
            <a:ext cx="2952207" cy="176348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04656" y="204651"/>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6" name="Oval 5"/>
          <p:cNvSpPr/>
          <p:nvPr/>
        </p:nvSpPr>
        <p:spPr>
          <a:xfrm>
            <a:off x="4737460" y="4885516"/>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855" y="3622764"/>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9739" y="801186"/>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55731" y="822957"/>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95065" y="3770813"/>
            <a:ext cx="2952207" cy="169817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24698" y="3043646"/>
            <a:ext cx="2312126"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200" b="1" dirty="0" smtClean="0">
                <a:solidFill>
                  <a:srgbClr val="FF0000"/>
                </a:solidFill>
                <a:latin typeface="NikoshBAN" panose="02000000000000000000" pitchFamily="2" charset="0"/>
                <a:cs typeface="NikoshBAN" panose="02000000000000000000" pitchFamily="2" charset="0"/>
              </a:rPr>
              <a:t>প্রাকৃতিক ভূগোল</a:t>
            </a:r>
            <a:endParaRPr lang="en-US" sz="3200" b="1"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5003075" y="801185"/>
            <a:ext cx="2142308"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জীব ভূগোল</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8621486" y="1397726"/>
            <a:ext cx="2259875"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জলবায়ু বিদ্যা</a:t>
            </a:r>
            <a:endParaRPr lang="en-US" sz="2800" b="1" i="1" dirty="0">
              <a:latin typeface="NikoshBAN" panose="02000000000000000000" pitchFamily="2" charset="0"/>
              <a:cs typeface="NikoshBAN" panose="02000000000000000000" pitchFamily="2" charset="0"/>
            </a:endParaRPr>
          </a:p>
        </p:txBody>
      </p:sp>
      <p:sp>
        <p:nvSpPr>
          <p:cNvPr id="14" name="TextBox 13"/>
          <p:cNvSpPr txBox="1"/>
          <p:nvPr/>
        </p:nvSpPr>
        <p:spPr>
          <a:xfrm>
            <a:off x="8778240" y="4393473"/>
            <a:ext cx="2090055"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ভূমিরুপ বিদ্যা</a:t>
            </a:r>
            <a:endParaRPr lang="en-US" sz="2800" b="1" dirty="0">
              <a:latin typeface="NikoshBAN" panose="02000000000000000000" pitchFamily="2" charset="0"/>
              <a:cs typeface="NikoshBAN" panose="02000000000000000000" pitchFamily="2" charset="0"/>
            </a:endParaRPr>
          </a:p>
        </p:txBody>
      </p:sp>
      <p:sp>
        <p:nvSpPr>
          <p:cNvPr id="15" name="TextBox 14"/>
          <p:cNvSpPr txBox="1"/>
          <p:nvPr/>
        </p:nvSpPr>
        <p:spPr>
          <a:xfrm>
            <a:off x="5094515" y="5503817"/>
            <a:ext cx="249500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মৃত্তিকা বিদ্যা</a:t>
            </a:r>
            <a:endParaRPr lang="en-US" sz="2800" b="1" i="1" dirty="0">
              <a:latin typeface="NikoshBAN" panose="02000000000000000000" pitchFamily="2" charset="0"/>
              <a:cs typeface="NikoshBAN" panose="02000000000000000000" pitchFamily="2" charset="0"/>
            </a:endParaRPr>
          </a:p>
        </p:txBody>
      </p:sp>
      <p:sp>
        <p:nvSpPr>
          <p:cNvPr id="17" name="TextBox 16"/>
          <p:cNvSpPr txBox="1"/>
          <p:nvPr/>
        </p:nvSpPr>
        <p:spPr>
          <a:xfrm>
            <a:off x="1632858" y="4219304"/>
            <a:ext cx="1989907"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সমুদ্র  বিদ্যা</a:t>
            </a:r>
            <a:endParaRPr lang="en-US" sz="2800" b="1" dirty="0">
              <a:latin typeface="NikoshBAN" panose="02000000000000000000" pitchFamily="2" charset="0"/>
              <a:cs typeface="NikoshBAN" panose="02000000000000000000" pitchFamily="2" charset="0"/>
            </a:endParaRPr>
          </a:p>
        </p:txBody>
      </p:sp>
      <p:sp>
        <p:nvSpPr>
          <p:cNvPr id="18" name="TextBox 17"/>
          <p:cNvSpPr txBox="1"/>
          <p:nvPr/>
        </p:nvSpPr>
        <p:spPr>
          <a:xfrm>
            <a:off x="1071154" y="1384663"/>
            <a:ext cx="23774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smtClean="0">
                <a:solidFill>
                  <a:srgbClr val="00B050"/>
                </a:solidFill>
                <a:latin typeface="NikoshBAN" panose="02000000000000000000" pitchFamily="2" charset="0"/>
                <a:cs typeface="NikoshBAN" panose="02000000000000000000" pitchFamily="2" charset="0"/>
              </a:rPr>
              <a:t>প্রাণী বিদ্যা</a:t>
            </a:r>
            <a:endParaRPr lang="en-US" sz="2800" b="1" i="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696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250" fill="hold"/>
                                        <p:tgtEl>
                                          <p:spTgt spid="11"/>
                                        </p:tgtEl>
                                        <p:attrNameLst>
                                          <p:attrName>ppt_x</p:attrName>
                                        </p:attrNameLst>
                                      </p:cBhvr>
                                      <p:tavLst>
                                        <p:tav tm="0">
                                          <p:val>
                                            <p:strVal val="1+#ppt_w/2"/>
                                          </p:val>
                                        </p:tav>
                                        <p:tav tm="100000">
                                          <p:val>
                                            <p:strVal val="#ppt_x"/>
                                          </p:val>
                                        </p:tav>
                                      </p:tavLst>
                                    </p:anim>
                                    <p:anim calcmode="lin" valueType="num">
                                      <p:cBhvr additive="base">
                                        <p:cTn id="18" dur="125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250" fill="hold"/>
                                        <p:tgtEl>
                                          <p:spTgt spid="5"/>
                                        </p:tgtEl>
                                        <p:attrNameLst>
                                          <p:attrName>ppt_x</p:attrName>
                                        </p:attrNameLst>
                                      </p:cBhvr>
                                      <p:tavLst>
                                        <p:tav tm="0">
                                          <p:val>
                                            <p:strVal val="1+#ppt_w/2"/>
                                          </p:val>
                                        </p:tav>
                                        <p:tav tm="100000">
                                          <p:val>
                                            <p:strVal val="#ppt_x"/>
                                          </p:val>
                                        </p:tav>
                                      </p:tavLst>
                                    </p:anim>
                                    <p:anim calcmode="lin" valueType="num">
                                      <p:cBhvr additive="base">
                                        <p:cTn id="22"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0-#ppt_w/2"/>
                                          </p:val>
                                        </p:tav>
                                        <p:tav tm="100000">
                                          <p:val>
                                            <p:strVal val="#ppt_x"/>
                                          </p:val>
                                        </p:tav>
                                      </p:tavLst>
                                    </p:anim>
                                    <p:anim calcmode="lin" valueType="num">
                                      <p:cBhvr additive="base">
                                        <p:cTn id="28" dur="1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500" fill="hold"/>
                                        <p:tgtEl>
                                          <p:spTgt spid="9"/>
                                        </p:tgtEl>
                                        <p:attrNameLst>
                                          <p:attrName>ppt_x</p:attrName>
                                        </p:attrNameLst>
                                      </p:cBhvr>
                                      <p:tavLst>
                                        <p:tav tm="0">
                                          <p:val>
                                            <p:strVal val="0-#ppt_w/2"/>
                                          </p:val>
                                        </p:tav>
                                        <p:tav tm="100000">
                                          <p:val>
                                            <p:strVal val="#ppt_x"/>
                                          </p:val>
                                        </p:tav>
                                      </p:tavLst>
                                    </p:anim>
                                    <p:anim calcmode="lin" valueType="num">
                                      <p:cBhvr additive="base">
                                        <p:cTn id="3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500" fill="hold"/>
                                        <p:tgtEl>
                                          <p:spTgt spid="14"/>
                                        </p:tgtEl>
                                        <p:attrNameLst>
                                          <p:attrName>ppt_x</p:attrName>
                                        </p:attrNameLst>
                                      </p:cBhvr>
                                      <p:tavLst>
                                        <p:tav tm="0">
                                          <p:val>
                                            <p:strVal val="0-#ppt_w/2"/>
                                          </p:val>
                                        </p:tav>
                                        <p:tav tm="100000">
                                          <p:val>
                                            <p:strVal val="#ppt_x"/>
                                          </p:val>
                                        </p:tav>
                                      </p:tavLst>
                                    </p:anim>
                                    <p:anim calcmode="lin" valueType="num">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500" fill="hold"/>
                                        <p:tgtEl>
                                          <p:spTgt spid="10"/>
                                        </p:tgtEl>
                                        <p:attrNameLst>
                                          <p:attrName>ppt_x</p:attrName>
                                        </p:attrNameLst>
                                      </p:cBhvr>
                                      <p:tavLst>
                                        <p:tav tm="0">
                                          <p:val>
                                            <p:strVal val="0-#ppt_w/2"/>
                                          </p:val>
                                        </p:tav>
                                        <p:tav tm="100000">
                                          <p:val>
                                            <p:strVal val="#ppt_x"/>
                                          </p:val>
                                        </p:tav>
                                      </p:tavLst>
                                    </p:anim>
                                    <p:anim calcmode="lin" valueType="num">
                                      <p:cBhvr additive="base">
                                        <p:cTn id="42"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1500" fill="hold"/>
                                        <p:tgtEl>
                                          <p:spTgt spid="6"/>
                                        </p:tgtEl>
                                        <p:attrNameLst>
                                          <p:attrName>ppt_x</p:attrName>
                                        </p:attrNameLst>
                                      </p:cBhvr>
                                      <p:tavLst>
                                        <p:tav tm="0">
                                          <p:val>
                                            <p:strVal val="#ppt_x"/>
                                          </p:val>
                                        </p:tav>
                                        <p:tav tm="100000">
                                          <p:val>
                                            <p:strVal val="#ppt_x"/>
                                          </p:val>
                                        </p:tav>
                                      </p:tavLst>
                                    </p:anim>
                                    <p:anim calcmode="lin" valueType="num">
                                      <p:cBhvr additive="base">
                                        <p:cTn id="5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500" fill="hold"/>
                                        <p:tgtEl>
                                          <p:spTgt spid="17"/>
                                        </p:tgtEl>
                                        <p:attrNameLst>
                                          <p:attrName>ppt_x</p:attrName>
                                        </p:attrNameLst>
                                      </p:cBhvr>
                                      <p:tavLst>
                                        <p:tav tm="0">
                                          <p:val>
                                            <p:strVal val="1+#ppt_w/2"/>
                                          </p:val>
                                        </p:tav>
                                        <p:tav tm="100000">
                                          <p:val>
                                            <p:strVal val="#ppt_x"/>
                                          </p:val>
                                        </p:tav>
                                      </p:tavLst>
                                    </p:anim>
                                    <p:anim calcmode="lin" valueType="num">
                                      <p:cBhvr additive="base">
                                        <p:cTn id="58" dur="1500" fill="hold"/>
                                        <p:tgtEl>
                                          <p:spTgt spid="1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1500" fill="hold"/>
                                        <p:tgtEl>
                                          <p:spTgt spid="7"/>
                                        </p:tgtEl>
                                        <p:attrNameLst>
                                          <p:attrName>ppt_x</p:attrName>
                                        </p:attrNameLst>
                                      </p:cBhvr>
                                      <p:tavLst>
                                        <p:tav tm="0">
                                          <p:val>
                                            <p:strVal val="1+#ppt_w/2"/>
                                          </p:val>
                                        </p:tav>
                                        <p:tav tm="100000">
                                          <p:val>
                                            <p:strVal val="#ppt_x"/>
                                          </p:val>
                                        </p:tav>
                                      </p:tavLst>
                                    </p:anim>
                                    <p:anim calcmode="lin" valueType="num">
                                      <p:cBhvr additive="base">
                                        <p:cTn id="62"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500" fill="hold"/>
                                        <p:tgtEl>
                                          <p:spTgt spid="18"/>
                                        </p:tgtEl>
                                        <p:attrNameLst>
                                          <p:attrName>ppt_x</p:attrName>
                                        </p:attrNameLst>
                                      </p:cBhvr>
                                      <p:tavLst>
                                        <p:tav tm="0">
                                          <p:val>
                                            <p:strVal val="1+#ppt_w/2"/>
                                          </p:val>
                                        </p:tav>
                                        <p:tav tm="100000">
                                          <p:val>
                                            <p:strVal val="#ppt_x"/>
                                          </p:val>
                                        </p:tav>
                                      </p:tavLst>
                                    </p:anim>
                                    <p:anim calcmode="lin" valueType="num">
                                      <p:cBhvr additive="base">
                                        <p:cTn id="68" dur="1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500" fill="hold"/>
                                        <p:tgtEl>
                                          <p:spTgt spid="8"/>
                                        </p:tgtEl>
                                        <p:attrNameLst>
                                          <p:attrName>ppt_x</p:attrName>
                                        </p:attrNameLst>
                                      </p:cBhvr>
                                      <p:tavLst>
                                        <p:tav tm="0">
                                          <p:val>
                                            <p:strVal val="1+#ppt_w/2"/>
                                          </p:val>
                                        </p:tav>
                                        <p:tav tm="100000">
                                          <p:val>
                                            <p:strVal val="#ppt_x"/>
                                          </p:val>
                                        </p:tav>
                                      </p:tavLst>
                                    </p:anim>
                                    <p:anim calcmode="lin" valueType="num">
                                      <p:cBhvr additive="base">
                                        <p:cTn id="7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3" grpId="0" animBg="1"/>
      <p:bldP spid="11" grpId="0" animBg="1"/>
      <p:bldP spid="13" grpId="0" animBg="1"/>
      <p:bldP spid="14"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554" y="39185"/>
            <a:ext cx="762870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i="1" dirty="0" smtClean="0">
                <a:latin typeface="NikoshBAN" panose="02000000000000000000" pitchFamily="2" charset="0"/>
                <a:cs typeface="NikoshBAN" panose="02000000000000000000" pitchFamily="2" charset="0"/>
              </a:rPr>
              <a:t>মানব ভূগোলের কিছূ ছবি</a:t>
            </a:r>
            <a:endParaRPr lang="en-US" sz="3200" b="1"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39539" y="627017"/>
            <a:ext cx="6052461" cy="30924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27017"/>
            <a:ext cx="6007587" cy="30924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722914"/>
            <a:ext cx="6020644" cy="31350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39542" y="3767536"/>
            <a:ext cx="6052457" cy="3090464"/>
          </a:xfrm>
          <a:prstGeom prst="rect">
            <a:avLst/>
          </a:prstGeom>
        </p:spPr>
      </p:pic>
    </p:spTree>
    <p:extLst>
      <p:ext uri="{BB962C8B-B14F-4D97-AF65-F5344CB8AC3E}">
        <p14:creationId xmlns:p14="http://schemas.microsoft.com/office/powerpoint/2010/main" xmlns="" val="14233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ppt_x"/>
                                          </p:val>
                                        </p:tav>
                                        <p:tav tm="100000">
                                          <p:val>
                                            <p:strVal val="#ppt_x"/>
                                          </p:val>
                                        </p:tav>
                                      </p:tavLst>
                                    </p:anim>
                                    <p:anim calcmode="lin" valueType="num">
                                      <p:cBhvr additive="base">
                                        <p:cTn id="22" dur="20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ppt_x"/>
                                          </p:val>
                                        </p:tav>
                                        <p:tav tm="100000">
                                          <p:val>
                                            <p:strVal val="#ppt_x"/>
                                          </p:val>
                                        </p:tav>
                                      </p:tavLst>
                                    </p:anim>
                                    <p:anim calcmode="lin" valueType="num">
                                      <p:cBhvr additive="base">
                                        <p:cTn id="2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val 1"/>
          <p:cNvSpPr/>
          <p:nvPr/>
        </p:nvSpPr>
        <p:spPr>
          <a:xfrm>
            <a:off x="4567663" y="2655332"/>
            <a:ext cx="2695286" cy="15414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579327" y="5138059"/>
            <a:ext cx="1985554" cy="15762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5575" y="5125000"/>
            <a:ext cx="1985554" cy="155448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0859" y="4898574"/>
            <a:ext cx="1985554" cy="155884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3942" y="3622770"/>
            <a:ext cx="2020389"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2954" y="1937652"/>
            <a:ext cx="1989909"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7977" y="631369"/>
            <a:ext cx="1985554" cy="15327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67663" y="324381"/>
            <a:ext cx="1985554" cy="15631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40598" y="478961"/>
            <a:ext cx="1985554" cy="148916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139654" y="1367242"/>
            <a:ext cx="1959428"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492351" y="3261361"/>
            <a:ext cx="1985554"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00017" y="4942119"/>
            <a:ext cx="2111827" cy="15414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94517" y="3117668"/>
            <a:ext cx="1602378" cy="523220"/>
          </a:xfrm>
          <a:prstGeom prst="rect">
            <a:avLst/>
          </a:prstGeom>
          <a:noFill/>
        </p:spPr>
        <p:txBody>
          <a:bodyPr wrap="square" rtlCol="0">
            <a:spAutoFit/>
          </a:bodyPr>
          <a:lstStyle/>
          <a:p>
            <a:r>
              <a:rPr lang="en-US" sz="2800" b="1" dirty="0" smtClean="0">
                <a:latin typeface="NikoshBAN" panose="02000000000000000000" pitchFamily="2" charset="0"/>
                <a:cs typeface="NikoshBAN" panose="02000000000000000000" pitchFamily="2" charset="0"/>
              </a:rPr>
              <a:t>মানব ভূগোল</a:t>
            </a:r>
            <a:endParaRPr lang="en-US" sz="2800" b="1" dirty="0">
              <a:latin typeface="NikoshBAN" panose="02000000000000000000" pitchFamily="2" charset="0"/>
              <a:cs typeface="NikoshBAN" panose="02000000000000000000" pitchFamily="2" charset="0"/>
            </a:endParaRPr>
          </a:p>
        </p:txBody>
      </p:sp>
      <p:sp>
        <p:nvSpPr>
          <p:cNvPr id="15" name="TextBox 14"/>
          <p:cNvSpPr txBox="1"/>
          <p:nvPr/>
        </p:nvSpPr>
        <p:spPr>
          <a:xfrm>
            <a:off x="4820195" y="914400"/>
            <a:ext cx="1576249"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অর্থনৈতিক ভূগোল</a:t>
            </a:r>
            <a:endParaRPr lang="en-US" sz="2000" b="1" dirty="0">
              <a:latin typeface="NikoshBAN" panose="02000000000000000000" pitchFamily="2" charset="0"/>
              <a:cs typeface="NikoshBAN" panose="02000000000000000000" pitchFamily="2" charset="0"/>
            </a:endParaRPr>
          </a:p>
        </p:txBody>
      </p:sp>
      <p:sp>
        <p:nvSpPr>
          <p:cNvPr id="16" name="TextBox 15"/>
          <p:cNvSpPr txBox="1"/>
          <p:nvPr/>
        </p:nvSpPr>
        <p:spPr>
          <a:xfrm>
            <a:off x="7075727" y="1092912"/>
            <a:ext cx="1567532"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জনসংখ্যা ভূগোল</a:t>
            </a:r>
            <a:endParaRPr lang="en-US" sz="2000" b="1" dirty="0">
              <a:latin typeface="NikoshBAN" panose="02000000000000000000" pitchFamily="2" charset="0"/>
              <a:cs typeface="NikoshBAN" panose="02000000000000000000" pitchFamily="2" charset="0"/>
            </a:endParaRPr>
          </a:p>
        </p:txBody>
      </p:sp>
      <p:sp>
        <p:nvSpPr>
          <p:cNvPr id="17" name="TextBox 16"/>
          <p:cNvSpPr txBox="1"/>
          <p:nvPr/>
        </p:nvSpPr>
        <p:spPr>
          <a:xfrm>
            <a:off x="9361725" y="1968126"/>
            <a:ext cx="1641560"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রাজনৈতিক ভূগোল</a:t>
            </a:r>
            <a:endParaRPr lang="en-US" sz="2000" b="1" dirty="0">
              <a:latin typeface="NikoshBAN" panose="02000000000000000000" pitchFamily="2" charset="0"/>
              <a:cs typeface="NikoshBAN" panose="02000000000000000000" pitchFamily="2" charset="0"/>
            </a:endParaRPr>
          </a:p>
        </p:txBody>
      </p:sp>
      <p:sp>
        <p:nvSpPr>
          <p:cNvPr id="18" name="TextBox 17"/>
          <p:cNvSpPr txBox="1"/>
          <p:nvPr/>
        </p:nvSpPr>
        <p:spPr>
          <a:xfrm>
            <a:off x="9829804" y="3840480"/>
            <a:ext cx="1534881"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আঞ্চলিক ভূগোল</a:t>
            </a:r>
            <a:endParaRPr lang="en-US" sz="2000" b="1" dirty="0">
              <a:latin typeface="NikoshBAN" panose="02000000000000000000" pitchFamily="2" charset="0"/>
              <a:cs typeface="NikoshBAN" panose="02000000000000000000" pitchFamily="2" charset="0"/>
            </a:endParaRPr>
          </a:p>
        </p:txBody>
      </p:sp>
      <p:sp>
        <p:nvSpPr>
          <p:cNvPr id="19" name="TextBox 18"/>
          <p:cNvSpPr txBox="1"/>
          <p:nvPr/>
        </p:nvSpPr>
        <p:spPr>
          <a:xfrm>
            <a:off x="9104813" y="5525588"/>
            <a:ext cx="1724297"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সামাজিক ভূগোল</a:t>
            </a:r>
            <a:endParaRPr lang="en-US" sz="2000" b="1" dirty="0">
              <a:latin typeface="NikoshBAN" panose="02000000000000000000" pitchFamily="2" charset="0"/>
              <a:cs typeface="NikoshBAN" panose="02000000000000000000" pitchFamily="2" charset="0"/>
            </a:endParaRPr>
          </a:p>
        </p:txBody>
      </p:sp>
      <p:sp>
        <p:nvSpPr>
          <p:cNvPr id="20" name="TextBox 19"/>
          <p:cNvSpPr txBox="1"/>
          <p:nvPr/>
        </p:nvSpPr>
        <p:spPr>
          <a:xfrm>
            <a:off x="6840599" y="5760722"/>
            <a:ext cx="1545756"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দুর্যোগ ব্যবস্থাপনা</a:t>
            </a:r>
            <a:endParaRPr lang="en-US" sz="2000" b="1" dirty="0">
              <a:latin typeface="NikoshBAN" panose="02000000000000000000" pitchFamily="2" charset="0"/>
              <a:cs typeface="NikoshBAN" panose="02000000000000000000" pitchFamily="2" charset="0"/>
            </a:endParaRPr>
          </a:p>
        </p:txBody>
      </p:sp>
      <p:sp>
        <p:nvSpPr>
          <p:cNvPr id="21" name="TextBox 20"/>
          <p:cNvSpPr txBox="1"/>
          <p:nvPr/>
        </p:nvSpPr>
        <p:spPr>
          <a:xfrm>
            <a:off x="4528457" y="5695407"/>
            <a:ext cx="1820095"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সংখ্যাতাত্ত্বিক ভূগোল</a:t>
            </a:r>
            <a:endParaRPr lang="en-US" sz="2000" b="1" dirty="0">
              <a:latin typeface="NikoshBAN" panose="02000000000000000000" pitchFamily="2" charset="0"/>
              <a:cs typeface="NikoshBAN" panose="02000000000000000000" pitchFamily="2" charset="0"/>
            </a:endParaRPr>
          </a:p>
        </p:txBody>
      </p:sp>
      <p:sp>
        <p:nvSpPr>
          <p:cNvPr id="22" name="TextBox 21"/>
          <p:cNvSpPr txBox="1"/>
          <p:nvPr/>
        </p:nvSpPr>
        <p:spPr>
          <a:xfrm>
            <a:off x="2325189" y="5460273"/>
            <a:ext cx="1489165"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পরিবহন ভূগোল</a:t>
            </a:r>
            <a:endParaRPr lang="en-US" sz="2000" b="1" dirty="0">
              <a:latin typeface="NikoshBAN" panose="02000000000000000000" pitchFamily="2" charset="0"/>
              <a:cs typeface="NikoshBAN" panose="02000000000000000000" pitchFamily="2" charset="0"/>
            </a:endParaRPr>
          </a:p>
        </p:txBody>
      </p:sp>
      <p:sp>
        <p:nvSpPr>
          <p:cNvPr id="23" name="TextBox 22"/>
          <p:cNvSpPr txBox="1"/>
          <p:nvPr/>
        </p:nvSpPr>
        <p:spPr>
          <a:xfrm>
            <a:off x="1071156" y="4196749"/>
            <a:ext cx="1136468"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নগর ভূগোল</a:t>
            </a:r>
            <a:endParaRPr lang="en-US" sz="2000" b="1" dirty="0">
              <a:latin typeface="NikoshBAN" panose="02000000000000000000" pitchFamily="2" charset="0"/>
              <a:cs typeface="NikoshBAN" panose="02000000000000000000" pitchFamily="2" charset="0"/>
            </a:endParaRPr>
          </a:p>
        </p:txBody>
      </p:sp>
      <p:sp>
        <p:nvSpPr>
          <p:cNvPr id="24" name="TextBox 23"/>
          <p:cNvSpPr txBox="1"/>
          <p:nvPr/>
        </p:nvSpPr>
        <p:spPr>
          <a:xfrm>
            <a:off x="1084219" y="2495006"/>
            <a:ext cx="1523986"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চিকিৎসা ভূগোল</a:t>
            </a:r>
            <a:endParaRPr lang="en-US" sz="2000" b="1" dirty="0">
              <a:latin typeface="NikoshBAN" panose="02000000000000000000" pitchFamily="2" charset="0"/>
              <a:cs typeface="NikoshBAN" panose="02000000000000000000" pitchFamily="2" charset="0"/>
            </a:endParaRPr>
          </a:p>
        </p:txBody>
      </p:sp>
      <p:sp>
        <p:nvSpPr>
          <p:cNvPr id="25" name="TextBox 24"/>
          <p:cNvSpPr txBox="1"/>
          <p:nvPr/>
        </p:nvSpPr>
        <p:spPr>
          <a:xfrm>
            <a:off x="2137977" y="1223542"/>
            <a:ext cx="1985554" cy="400110"/>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ভৌগোলিক তথ্য ব্যবস্থা</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636255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500" fill="hold"/>
                                        <p:tgtEl>
                                          <p:spTgt spid="15"/>
                                        </p:tgtEl>
                                        <p:attrNameLst>
                                          <p:attrName>ppt_x</p:attrName>
                                        </p:attrNameLst>
                                      </p:cBhvr>
                                      <p:tavLst>
                                        <p:tav tm="0">
                                          <p:val>
                                            <p:strVal val="0-#ppt_w/2"/>
                                          </p:val>
                                        </p:tav>
                                        <p:tav tm="100000">
                                          <p:val>
                                            <p:strVal val="#ppt_x"/>
                                          </p:val>
                                        </p:tav>
                                      </p:tavLst>
                                    </p:anim>
                                    <p:anim calcmode="lin" valueType="num">
                                      <p:cBhvr additive="base">
                                        <p:cTn id="18" dur="1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500" fill="hold"/>
                                        <p:tgtEl>
                                          <p:spTgt spid="9"/>
                                        </p:tgtEl>
                                        <p:attrNameLst>
                                          <p:attrName>ppt_x</p:attrName>
                                        </p:attrNameLst>
                                      </p:cBhvr>
                                      <p:tavLst>
                                        <p:tav tm="0">
                                          <p:val>
                                            <p:strVal val="0-#ppt_w/2"/>
                                          </p:val>
                                        </p:tav>
                                        <p:tav tm="100000">
                                          <p:val>
                                            <p:strVal val="#ppt_x"/>
                                          </p:val>
                                        </p:tav>
                                      </p:tavLst>
                                    </p:anim>
                                    <p:anim calcmode="lin" valueType="num">
                                      <p:cBhvr additive="base">
                                        <p:cTn id="2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1+#ppt_w/2"/>
                                          </p:val>
                                        </p:tav>
                                        <p:tav tm="100000">
                                          <p:val>
                                            <p:strVal val="#ppt_x"/>
                                          </p:val>
                                        </p:tav>
                                      </p:tavLst>
                                    </p:anim>
                                    <p:anim calcmode="lin" valueType="num">
                                      <p:cBhvr additive="base">
                                        <p:cTn id="28" dur="1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500" fill="hold"/>
                                        <p:tgtEl>
                                          <p:spTgt spid="10"/>
                                        </p:tgtEl>
                                        <p:attrNameLst>
                                          <p:attrName>ppt_x</p:attrName>
                                        </p:attrNameLst>
                                      </p:cBhvr>
                                      <p:tavLst>
                                        <p:tav tm="0">
                                          <p:val>
                                            <p:strVal val="1+#ppt_w/2"/>
                                          </p:val>
                                        </p:tav>
                                        <p:tav tm="100000">
                                          <p:val>
                                            <p:strVal val="#ppt_x"/>
                                          </p:val>
                                        </p:tav>
                                      </p:tavLst>
                                    </p:anim>
                                    <p:anim calcmode="lin" valueType="num">
                                      <p:cBhvr additive="base">
                                        <p:cTn id="3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500" fill="hold"/>
                                        <p:tgtEl>
                                          <p:spTgt spid="17"/>
                                        </p:tgtEl>
                                        <p:attrNameLst>
                                          <p:attrName>ppt_x</p:attrName>
                                        </p:attrNameLst>
                                      </p:cBhvr>
                                      <p:tavLst>
                                        <p:tav tm="0">
                                          <p:val>
                                            <p:strVal val="#ppt_x"/>
                                          </p:val>
                                        </p:tav>
                                        <p:tav tm="100000">
                                          <p:val>
                                            <p:strVal val="#ppt_x"/>
                                          </p:val>
                                        </p:tav>
                                      </p:tavLst>
                                    </p:anim>
                                    <p:anim calcmode="lin" valueType="num">
                                      <p:cBhvr additive="base">
                                        <p:cTn id="38" dur="1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500" fill="hold"/>
                                        <p:tgtEl>
                                          <p:spTgt spid="11"/>
                                        </p:tgtEl>
                                        <p:attrNameLst>
                                          <p:attrName>ppt_x</p:attrName>
                                        </p:attrNameLst>
                                      </p:cBhvr>
                                      <p:tavLst>
                                        <p:tav tm="0">
                                          <p:val>
                                            <p:strVal val="#ppt_x"/>
                                          </p:val>
                                        </p:tav>
                                        <p:tav tm="100000">
                                          <p:val>
                                            <p:strVal val="#ppt_x"/>
                                          </p:val>
                                        </p:tav>
                                      </p:tavLst>
                                    </p:anim>
                                    <p:anim calcmode="lin" valueType="num">
                                      <p:cBhvr additive="base">
                                        <p:cTn id="4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500" fill="hold"/>
                                        <p:tgtEl>
                                          <p:spTgt spid="18"/>
                                        </p:tgtEl>
                                        <p:attrNameLst>
                                          <p:attrName>ppt_x</p:attrName>
                                        </p:attrNameLst>
                                      </p:cBhvr>
                                      <p:tavLst>
                                        <p:tav tm="0">
                                          <p:val>
                                            <p:strVal val="0-#ppt_w/2"/>
                                          </p:val>
                                        </p:tav>
                                        <p:tav tm="100000">
                                          <p:val>
                                            <p:strVal val="#ppt_x"/>
                                          </p:val>
                                        </p:tav>
                                      </p:tavLst>
                                    </p:anim>
                                    <p:anim calcmode="lin" valueType="num">
                                      <p:cBhvr additive="base">
                                        <p:cTn id="48" dur="1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500" fill="hold"/>
                                        <p:tgtEl>
                                          <p:spTgt spid="12"/>
                                        </p:tgtEl>
                                        <p:attrNameLst>
                                          <p:attrName>ppt_x</p:attrName>
                                        </p:attrNameLst>
                                      </p:cBhvr>
                                      <p:tavLst>
                                        <p:tav tm="0">
                                          <p:val>
                                            <p:strVal val="0-#ppt_w/2"/>
                                          </p:val>
                                        </p:tav>
                                        <p:tav tm="100000">
                                          <p:val>
                                            <p:strVal val="#ppt_x"/>
                                          </p:val>
                                        </p:tav>
                                      </p:tavLst>
                                    </p:anim>
                                    <p:anim calcmode="lin" valueType="num">
                                      <p:cBhvr additive="base">
                                        <p:cTn id="52"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1500" fill="hold"/>
                                        <p:tgtEl>
                                          <p:spTgt spid="19"/>
                                        </p:tgtEl>
                                        <p:attrNameLst>
                                          <p:attrName>ppt_x</p:attrName>
                                        </p:attrNameLst>
                                      </p:cBhvr>
                                      <p:tavLst>
                                        <p:tav tm="0">
                                          <p:val>
                                            <p:strVal val="0-#ppt_w/2"/>
                                          </p:val>
                                        </p:tav>
                                        <p:tav tm="100000">
                                          <p:val>
                                            <p:strVal val="#ppt_x"/>
                                          </p:val>
                                        </p:tav>
                                      </p:tavLst>
                                    </p:anim>
                                    <p:anim calcmode="lin" valueType="num">
                                      <p:cBhvr additive="base">
                                        <p:cTn id="58" dur="1500" fill="hold"/>
                                        <p:tgtEl>
                                          <p:spTgt spid="19"/>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500" fill="hold"/>
                                        <p:tgtEl>
                                          <p:spTgt spid="13"/>
                                        </p:tgtEl>
                                        <p:attrNameLst>
                                          <p:attrName>ppt_x</p:attrName>
                                        </p:attrNameLst>
                                      </p:cBhvr>
                                      <p:tavLst>
                                        <p:tav tm="0">
                                          <p:val>
                                            <p:strVal val="0-#ppt_w/2"/>
                                          </p:val>
                                        </p:tav>
                                        <p:tav tm="100000">
                                          <p:val>
                                            <p:strVal val="#ppt_x"/>
                                          </p:val>
                                        </p:tav>
                                      </p:tavLst>
                                    </p:anim>
                                    <p:anim calcmode="lin" valueType="num">
                                      <p:cBhvr additive="base">
                                        <p:cTn id="62"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1500" fill="hold"/>
                                        <p:tgtEl>
                                          <p:spTgt spid="20"/>
                                        </p:tgtEl>
                                        <p:attrNameLst>
                                          <p:attrName>ppt_x</p:attrName>
                                        </p:attrNameLst>
                                      </p:cBhvr>
                                      <p:tavLst>
                                        <p:tav tm="0">
                                          <p:val>
                                            <p:strVal val="0-#ppt_w/2"/>
                                          </p:val>
                                        </p:tav>
                                        <p:tav tm="100000">
                                          <p:val>
                                            <p:strVal val="#ppt_x"/>
                                          </p:val>
                                        </p:tav>
                                      </p:tavLst>
                                    </p:anim>
                                    <p:anim calcmode="lin" valueType="num">
                                      <p:cBhvr additive="base">
                                        <p:cTn id="68" dur="1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1500" fill="hold"/>
                                        <p:tgtEl>
                                          <p:spTgt spid="3"/>
                                        </p:tgtEl>
                                        <p:attrNameLst>
                                          <p:attrName>ppt_x</p:attrName>
                                        </p:attrNameLst>
                                      </p:cBhvr>
                                      <p:tavLst>
                                        <p:tav tm="0">
                                          <p:val>
                                            <p:strVal val="0-#ppt_w/2"/>
                                          </p:val>
                                        </p:tav>
                                        <p:tav tm="100000">
                                          <p:val>
                                            <p:strVal val="#ppt_x"/>
                                          </p:val>
                                        </p:tav>
                                      </p:tavLst>
                                    </p:anim>
                                    <p:anim calcmode="lin" valueType="num">
                                      <p:cBhvr additive="base">
                                        <p:cTn id="72"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3"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1500" fill="hold"/>
                                        <p:tgtEl>
                                          <p:spTgt spid="21"/>
                                        </p:tgtEl>
                                        <p:attrNameLst>
                                          <p:attrName>ppt_x</p:attrName>
                                        </p:attrNameLst>
                                      </p:cBhvr>
                                      <p:tavLst>
                                        <p:tav tm="0">
                                          <p:val>
                                            <p:strVal val="1+#ppt_w/2"/>
                                          </p:val>
                                        </p:tav>
                                        <p:tav tm="100000">
                                          <p:val>
                                            <p:strVal val="#ppt_x"/>
                                          </p:val>
                                        </p:tav>
                                      </p:tavLst>
                                    </p:anim>
                                    <p:anim calcmode="lin" valueType="num">
                                      <p:cBhvr additive="base">
                                        <p:cTn id="78" dur="1500" fill="hold"/>
                                        <p:tgtEl>
                                          <p:spTgt spid="21"/>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1500" fill="hold"/>
                                        <p:tgtEl>
                                          <p:spTgt spid="4"/>
                                        </p:tgtEl>
                                        <p:attrNameLst>
                                          <p:attrName>ppt_x</p:attrName>
                                        </p:attrNameLst>
                                      </p:cBhvr>
                                      <p:tavLst>
                                        <p:tav tm="0">
                                          <p:val>
                                            <p:strVal val="1+#ppt_w/2"/>
                                          </p:val>
                                        </p:tav>
                                        <p:tav tm="100000">
                                          <p:val>
                                            <p:strVal val="#ppt_x"/>
                                          </p:val>
                                        </p:tav>
                                      </p:tavLst>
                                    </p:anim>
                                    <p:anim calcmode="lin" valueType="num">
                                      <p:cBhvr additive="base">
                                        <p:cTn id="82"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3"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1500" fill="hold"/>
                                        <p:tgtEl>
                                          <p:spTgt spid="22"/>
                                        </p:tgtEl>
                                        <p:attrNameLst>
                                          <p:attrName>ppt_x</p:attrName>
                                        </p:attrNameLst>
                                      </p:cBhvr>
                                      <p:tavLst>
                                        <p:tav tm="0">
                                          <p:val>
                                            <p:strVal val="1+#ppt_w/2"/>
                                          </p:val>
                                        </p:tav>
                                        <p:tav tm="100000">
                                          <p:val>
                                            <p:strVal val="#ppt_x"/>
                                          </p:val>
                                        </p:tav>
                                      </p:tavLst>
                                    </p:anim>
                                    <p:anim calcmode="lin" valueType="num">
                                      <p:cBhvr additive="base">
                                        <p:cTn id="88" dur="1500" fill="hold"/>
                                        <p:tgtEl>
                                          <p:spTgt spid="22"/>
                                        </p:tgtEl>
                                        <p:attrNameLst>
                                          <p:attrName>ppt_y</p:attrName>
                                        </p:attrNameLst>
                                      </p:cBhvr>
                                      <p:tavLst>
                                        <p:tav tm="0">
                                          <p:val>
                                            <p:strVal val="0-#ppt_h/2"/>
                                          </p:val>
                                        </p:tav>
                                        <p:tav tm="100000">
                                          <p:val>
                                            <p:strVal val="#ppt_y"/>
                                          </p:val>
                                        </p:tav>
                                      </p:tavLst>
                                    </p:anim>
                                  </p:childTnLst>
                                </p:cTn>
                              </p:par>
                              <p:par>
                                <p:cTn id="89" presetID="2" presetClass="entr" presetSubtype="3"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1500" fill="hold"/>
                                        <p:tgtEl>
                                          <p:spTgt spid="5"/>
                                        </p:tgtEl>
                                        <p:attrNameLst>
                                          <p:attrName>ppt_x</p:attrName>
                                        </p:attrNameLst>
                                      </p:cBhvr>
                                      <p:tavLst>
                                        <p:tav tm="0">
                                          <p:val>
                                            <p:strVal val="1+#ppt_w/2"/>
                                          </p:val>
                                        </p:tav>
                                        <p:tav tm="100000">
                                          <p:val>
                                            <p:strVal val="#ppt_x"/>
                                          </p:val>
                                        </p:tav>
                                      </p:tavLst>
                                    </p:anim>
                                    <p:anim calcmode="lin" valueType="num">
                                      <p:cBhvr additive="base">
                                        <p:cTn id="92"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6"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1500" fill="hold"/>
                                        <p:tgtEl>
                                          <p:spTgt spid="23"/>
                                        </p:tgtEl>
                                        <p:attrNameLst>
                                          <p:attrName>ppt_x</p:attrName>
                                        </p:attrNameLst>
                                      </p:cBhvr>
                                      <p:tavLst>
                                        <p:tav tm="0">
                                          <p:val>
                                            <p:strVal val="1+#ppt_w/2"/>
                                          </p:val>
                                        </p:tav>
                                        <p:tav tm="100000">
                                          <p:val>
                                            <p:strVal val="#ppt_x"/>
                                          </p:val>
                                        </p:tav>
                                      </p:tavLst>
                                    </p:anim>
                                    <p:anim calcmode="lin" valueType="num">
                                      <p:cBhvr additive="base">
                                        <p:cTn id="98" dur="1500" fill="hold"/>
                                        <p:tgtEl>
                                          <p:spTgt spid="23"/>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1500" fill="hold"/>
                                        <p:tgtEl>
                                          <p:spTgt spid="6"/>
                                        </p:tgtEl>
                                        <p:attrNameLst>
                                          <p:attrName>ppt_x</p:attrName>
                                        </p:attrNameLst>
                                      </p:cBhvr>
                                      <p:tavLst>
                                        <p:tav tm="0">
                                          <p:val>
                                            <p:strVal val="1+#ppt_w/2"/>
                                          </p:val>
                                        </p:tav>
                                        <p:tav tm="100000">
                                          <p:val>
                                            <p:strVal val="#ppt_x"/>
                                          </p:val>
                                        </p:tav>
                                      </p:tavLst>
                                    </p:anim>
                                    <p:anim calcmode="lin" valueType="num">
                                      <p:cBhvr additive="base">
                                        <p:cTn id="10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1500" fill="hold"/>
                                        <p:tgtEl>
                                          <p:spTgt spid="24"/>
                                        </p:tgtEl>
                                        <p:attrNameLst>
                                          <p:attrName>ppt_x</p:attrName>
                                        </p:attrNameLst>
                                      </p:cBhvr>
                                      <p:tavLst>
                                        <p:tav tm="0">
                                          <p:val>
                                            <p:strVal val="1+#ppt_w/2"/>
                                          </p:val>
                                        </p:tav>
                                        <p:tav tm="100000">
                                          <p:val>
                                            <p:strVal val="#ppt_x"/>
                                          </p:val>
                                        </p:tav>
                                      </p:tavLst>
                                    </p:anim>
                                    <p:anim calcmode="lin" valueType="num">
                                      <p:cBhvr additive="base">
                                        <p:cTn id="108" dur="1500" fill="hold"/>
                                        <p:tgtEl>
                                          <p:spTgt spid="24"/>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1500" fill="hold"/>
                                        <p:tgtEl>
                                          <p:spTgt spid="7"/>
                                        </p:tgtEl>
                                        <p:attrNameLst>
                                          <p:attrName>ppt_x</p:attrName>
                                        </p:attrNameLst>
                                      </p:cBhvr>
                                      <p:tavLst>
                                        <p:tav tm="0">
                                          <p:val>
                                            <p:strVal val="1+#ppt_w/2"/>
                                          </p:val>
                                        </p:tav>
                                        <p:tav tm="100000">
                                          <p:val>
                                            <p:strVal val="#ppt_x"/>
                                          </p:val>
                                        </p:tav>
                                      </p:tavLst>
                                    </p:anim>
                                    <p:anim calcmode="lin" valueType="num">
                                      <p:cBhvr additive="base">
                                        <p:cTn id="112"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1500" fill="hold"/>
                                        <p:tgtEl>
                                          <p:spTgt spid="25"/>
                                        </p:tgtEl>
                                        <p:attrNameLst>
                                          <p:attrName>ppt_x</p:attrName>
                                        </p:attrNameLst>
                                      </p:cBhvr>
                                      <p:tavLst>
                                        <p:tav tm="0">
                                          <p:val>
                                            <p:strVal val="1+#ppt_w/2"/>
                                          </p:val>
                                        </p:tav>
                                        <p:tav tm="100000">
                                          <p:val>
                                            <p:strVal val="#ppt_x"/>
                                          </p:val>
                                        </p:tav>
                                      </p:tavLst>
                                    </p:anim>
                                    <p:anim calcmode="lin" valueType="num">
                                      <p:cBhvr additive="base">
                                        <p:cTn id="118" dur="1500" fill="hold"/>
                                        <p:tgtEl>
                                          <p:spTgt spid="25"/>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1500" fill="hold"/>
                                        <p:tgtEl>
                                          <p:spTgt spid="8"/>
                                        </p:tgtEl>
                                        <p:attrNameLst>
                                          <p:attrName>ppt_x</p:attrName>
                                        </p:attrNameLst>
                                      </p:cBhvr>
                                      <p:tavLst>
                                        <p:tav tm="0">
                                          <p:val>
                                            <p:strVal val="1+#ppt_w/2"/>
                                          </p:val>
                                        </p:tav>
                                        <p:tav tm="100000">
                                          <p:val>
                                            <p:strVal val="#ppt_x"/>
                                          </p:val>
                                        </p:tav>
                                      </p:tavLst>
                                    </p:anim>
                                    <p:anim calcmode="lin" valueType="num">
                                      <p:cBhvr additive="base">
                                        <p:cTn id="12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13509"/>
            <a:ext cx="5695953" cy="30828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21700" y="313509"/>
            <a:ext cx="6270300" cy="29639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399615"/>
            <a:ext cx="5669827" cy="315794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921700" y="3399614"/>
            <a:ext cx="6270300" cy="3144885"/>
          </a:xfrm>
          <a:prstGeom prst="rect">
            <a:avLst/>
          </a:prstGeom>
        </p:spPr>
      </p:pic>
    </p:spTree>
    <p:extLst>
      <p:ext uri="{BB962C8B-B14F-4D97-AF65-F5344CB8AC3E}">
        <p14:creationId xmlns:p14="http://schemas.microsoft.com/office/powerpoint/2010/main" xmlns="" val="37858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250" fill="hold"/>
                                        <p:tgtEl>
                                          <p:spTgt spid="4"/>
                                        </p:tgtEl>
                                        <p:attrNameLst>
                                          <p:attrName>ppt_x</p:attrName>
                                        </p:attrNameLst>
                                      </p:cBhvr>
                                      <p:tavLst>
                                        <p:tav tm="0">
                                          <p:val>
                                            <p:strVal val="#ppt_x"/>
                                          </p:val>
                                        </p:tav>
                                        <p:tav tm="100000">
                                          <p:val>
                                            <p:strVal val="#ppt_x"/>
                                          </p:val>
                                        </p:tav>
                                      </p:tavLst>
                                    </p:anim>
                                    <p:anim calcmode="lin" valueType="num">
                                      <p:cBhvr additive="base">
                                        <p:cTn id="8" dur="2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250" fill="hold"/>
                                        <p:tgtEl>
                                          <p:spTgt spid="5"/>
                                        </p:tgtEl>
                                        <p:attrNameLst>
                                          <p:attrName>ppt_x</p:attrName>
                                        </p:attrNameLst>
                                      </p:cBhvr>
                                      <p:tavLst>
                                        <p:tav tm="0">
                                          <p:val>
                                            <p:strVal val="#ppt_x"/>
                                          </p:val>
                                        </p:tav>
                                        <p:tav tm="100000">
                                          <p:val>
                                            <p:strVal val="#ppt_x"/>
                                          </p:val>
                                        </p:tav>
                                      </p:tavLst>
                                    </p:anim>
                                    <p:anim calcmode="lin" valueType="num">
                                      <p:cBhvr additive="base">
                                        <p:cTn id="12" dur="22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250" fill="hold"/>
                                        <p:tgtEl>
                                          <p:spTgt spid="3"/>
                                        </p:tgtEl>
                                        <p:attrNameLst>
                                          <p:attrName>ppt_x</p:attrName>
                                        </p:attrNameLst>
                                      </p:cBhvr>
                                      <p:tavLst>
                                        <p:tav tm="0">
                                          <p:val>
                                            <p:strVal val="#ppt_x"/>
                                          </p:val>
                                        </p:tav>
                                        <p:tav tm="100000">
                                          <p:val>
                                            <p:strVal val="#ppt_x"/>
                                          </p:val>
                                        </p:tav>
                                      </p:tavLst>
                                    </p:anim>
                                    <p:anim calcmode="lin" valueType="num">
                                      <p:cBhvr additive="base">
                                        <p:cTn id="16" dur="22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250" fill="hold"/>
                                        <p:tgtEl>
                                          <p:spTgt spid="2"/>
                                        </p:tgtEl>
                                        <p:attrNameLst>
                                          <p:attrName>ppt_x</p:attrName>
                                        </p:attrNameLst>
                                      </p:cBhvr>
                                      <p:tavLst>
                                        <p:tav tm="0">
                                          <p:val>
                                            <p:strVal val="#ppt_x"/>
                                          </p:val>
                                        </p:tav>
                                        <p:tav tm="100000">
                                          <p:val>
                                            <p:strVal val="#ppt_x"/>
                                          </p:val>
                                        </p:tav>
                                      </p:tavLst>
                                    </p:anim>
                                    <p:anim calcmode="lin" valueType="num">
                                      <p:cBhvr additive="base">
                                        <p:cTn id="20" dur="2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367" y="1554485"/>
            <a:ext cx="778546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পরিবেশের ধারণা</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1084217" y="2847704"/>
            <a:ext cx="984939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প্রকৃতির সকল দান মিলেমিশে তৈরি হয় পরিবেশ। নদী,নালা,সাগর,মহাসাগর,পাহাড়,পর্বত,বন,জঙ্গল,ঘর,বাড়ি,রাস্তাঘাট,</a:t>
            </a:r>
          </a:p>
          <a:p>
            <a:pPr algn="ctr"/>
            <a:r>
              <a:rPr lang="en-US" sz="2800" b="1" i="1" dirty="0" smtClean="0">
                <a:latin typeface="NikoshBAN" panose="02000000000000000000" pitchFamily="2" charset="0"/>
                <a:cs typeface="NikoshBAN" panose="02000000000000000000" pitchFamily="2" charset="0"/>
              </a:rPr>
              <a:t>উদ্ভিদ,প্রাণি,পানি,মাটি ও বায়ু নিয়ে গড়ে ওঠে পরিবেশ। কোনো জীবের চারপাশের সকল জীব ও জড় উপাদানের সর্বসমেত প্রভাব ও সংঘটিত ঘটনা হলো ঐ জীবের পরিবেশ।</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715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4294" y="613954"/>
            <a:ext cx="4944752" cy="5525589"/>
          </a:xfrm>
          <a:prstGeom prst="rect">
            <a:avLst/>
          </a:prstGeom>
        </p:spPr>
      </p:pic>
      <p:sp>
        <p:nvSpPr>
          <p:cNvPr id="3" name="TextBox 2"/>
          <p:cNvSpPr txBox="1"/>
          <p:nvPr/>
        </p:nvSpPr>
        <p:spPr>
          <a:xfrm>
            <a:off x="5760720" y="1254037"/>
            <a:ext cx="519901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পরিবেশ বিজ্ঞানী আর্মসের মতে</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5564777" y="3357156"/>
            <a:ext cx="5982789"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জীবসম্প্রদায়ের পারিপার্শ্বিক জৈব ও প্রাকৃতিক অবস্থাকে পরিবেশ বলে।</a:t>
            </a:r>
            <a:endParaRPr lang="en-US" sz="2800" b="1" i="1" dirty="0">
              <a:latin typeface="NikoshBAN" panose="02000000000000000000" pitchFamily="2" charset="0"/>
              <a:cs typeface="NikoshBAN" panose="02000000000000000000" pitchFamily="2" charset="0"/>
            </a:endParaRPr>
          </a:p>
        </p:txBody>
      </p:sp>
      <p:sp>
        <p:nvSpPr>
          <p:cNvPr id="5" name="TextBox 4"/>
          <p:cNvSpPr txBox="1"/>
          <p:nvPr/>
        </p:nvSpPr>
        <p:spPr>
          <a:xfrm>
            <a:off x="1841865" y="6257107"/>
            <a:ext cx="1371600"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Arms</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659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0-#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ppt_x"/>
                                          </p:val>
                                        </p:tav>
                                        <p:tav tm="100000">
                                          <p:val>
                                            <p:strVal val="#ppt_x"/>
                                          </p:val>
                                        </p:tav>
                                      </p:tavLst>
                                    </p:anim>
                                    <p:anim calcmode="lin" valueType="num">
                                      <p:cBhvr additive="base">
                                        <p:cTn id="24"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Wave 1"/>
          <p:cNvSpPr/>
          <p:nvPr/>
        </p:nvSpPr>
        <p:spPr>
          <a:xfrm>
            <a:off x="3657600" y="0"/>
            <a:ext cx="4859383" cy="1672045"/>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accent6">
                  <a:lumMod val="20000"/>
                  <a:lumOff val="80000"/>
                </a:schemeClr>
              </a:solidFill>
            </a:endParaRPr>
          </a:p>
        </p:txBody>
      </p:sp>
      <p:sp>
        <p:nvSpPr>
          <p:cNvPr id="3075" name="TextBox 2"/>
          <p:cNvSpPr txBox="1">
            <a:spLocks noChangeArrowheads="1"/>
          </p:cNvSpPr>
          <p:nvPr/>
        </p:nvSpPr>
        <p:spPr bwMode="auto">
          <a:xfrm>
            <a:off x="5064386" y="595947"/>
            <a:ext cx="1793615" cy="646331"/>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smtClean="0">
                <a:latin typeface="NikoshBAN" panose="02000000000000000000" pitchFamily="2" charset="0"/>
                <a:cs typeface="NikoshBAN" panose="02000000000000000000" pitchFamily="2" charset="0"/>
              </a:rPr>
              <a:t>পরিচিতি</a:t>
            </a:r>
            <a:endParaRPr lang="en-US" alt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731520" y="1867988"/>
            <a:ext cx="5133155" cy="5478423"/>
          </a:xfrm>
          <a:prstGeom prst="rect">
            <a:avLst/>
          </a:prstGeom>
          <a:noFill/>
        </p:spPr>
        <p:txBody>
          <a:bodyPr wrap="square" rtlCol="0">
            <a:spAutoFit/>
          </a:bodyPr>
          <a:lstStyle/>
          <a:p>
            <a:pPr algn="ctr"/>
            <a:r>
              <a:rPr lang="en-US" sz="4400" b="1" dirty="0" smtClean="0">
                <a:solidFill>
                  <a:srgbClr val="00B050"/>
                </a:solidFill>
                <a:latin typeface="NikoshBAN" panose="02000000000000000000" pitchFamily="2" charset="0"/>
                <a:cs typeface="NikoshBAN" panose="02000000000000000000" pitchFamily="2" charset="0"/>
              </a:rPr>
              <a:t>শিক্ষক পরিচিতি</a:t>
            </a:r>
          </a:p>
          <a:p>
            <a:endParaRPr lang="en-US" dirty="0">
              <a:latin typeface="NikoshGrameem" panose="02000000000000000000" pitchFamily="2" charset="0"/>
              <a:cs typeface="NikoshGrameem" panose="02000000000000000000"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a:p>
            <a:pPr algn="ctr">
              <a:defRPr/>
            </a:pPr>
            <a:r>
              <a:rPr lang="en-US" sz="3600" b="1" dirty="0" err="1" smtClean="0">
                <a:latin typeface="NikoshBAN" pitchFamily="2" charset="0"/>
                <a:cs typeface="NikoshBAN" pitchFamily="2" charset="0"/>
              </a:rPr>
              <a:t>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ময়নাল</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হোসেন</a:t>
            </a:r>
            <a:r>
              <a:rPr lang="en-US" sz="3600" b="1" dirty="0" smtClean="0">
                <a:latin typeface="NikoshBAN" pitchFamily="2" charset="0"/>
                <a:cs typeface="NikoshBAN" pitchFamily="2" charset="0"/>
              </a:rPr>
              <a:t> </a:t>
            </a:r>
          </a:p>
          <a:p>
            <a:pPr algn="ctr">
              <a:defRPr/>
            </a:pPr>
            <a:r>
              <a:rPr lang="en-US" sz="3600" b="1" dirty="0" err="1" smtClean="0">
                <a:latin typeface="NikoshBAN" pitchFamily="2" charset="0"/>
                <a:cs typeface="NikoshBAN" pitchFamily="2" charset="0"/>
              </a:rPr>
              <a:t>সহকারী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শিক্ষক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আইসিটি</a:t>
            </a:r>
            <a:r>
              <a:rPr lang="en-US" sz="3600" b="1" dirty="0" smtClean="0">
                <a:latin typeface="NikoshBAN" pitchFamily="2" charset="0"/>
                <a:cs typeface="NikoshBAN" pitchFamily="2" charset="0"/>
              </a:rPr>
              <a:t>) </a:t>
            </a:r>
          </a:p>
          <a:p>
            <a:pPr algn="ctr">
              <a:defRPr/>
            </a:pPr>
            <a:r>
              <a:rPr lang="en-US" sz="3600" b="1" dirty="0" err="1" smtClean="0">
                <a:latin typeface="NikoshBAN" pitchFamily="2" charset="0"/>
                <a:cs typeface="NikoshBAN" pitchFamily="2" charset="0"/>
              </a:rPr>
              <a:t>ইলিয়টগঞ্জ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রা,বি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উচ্চ</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বিদ্যালয়</a:t>
            </a:r>
            <a:r>
              <a:rPr lang="en-US" sz="3600" b="1" dirty="0" smtClean="0">
                <a:latin typeface="NikoshBAN" pitchFamily="2" charset="0"/>
                <a:cs typeface="NikoshBAN" pitchFamily="2" charset="0"/>
              </a:rPr>
              <a:t> </a:t>
            </a:r>
          </a:p>
          <a:p>
            <a:pPr algn="ctr">
              <a:defRPr/>
            </a:pPr>
            <a:r>
              <a:rPr lang="en-US" sz="3600" b="1" dirty="0" err="1" smtClean="0">
                <a:latin typeface="NikoshBAN" pitchFamily="2" charset="0"/>
                <a:cs typeface="NikoshBAN" pitchFamily="2" charset="0"/>
              </a:rPr>
              <a:t>দাউদকান্দি</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কুমিল্লা</a:t>
            </a:r>
            <a:endParaRPr lang="en-US" sz="3600" dirty="0" smtClean="0">
              <a:ln>
                <a:solidFill>
                  <a:schemeClr val="tx1"/>
                </a:solidFill>
                <a:prstDash val="solid"/>
              </a:ln>
              <a:latin typeface="NikoshBAN" pitchFamily="2" charset="0"/>
              <a:cs typeface="NikoshBAN" pitchFamily="2" charset="0"/>
            </a:endParaRPr>
          </a:p>
          <a:p>
            <a:pPr algn="ctr"/>
            <a:endParaRPr lang="en-US" dirty="0" smtClean="0">
              <a:latin typeface="NikoshGrameem" panose="02000000000000000000" pitchFamily="2" charset="0"/>
              <a:cs typeface="NikoshGrameem" panose="02000000000000000000" pitchFamily="2" charset="0"/>
            </a:endParaRPr>
          </a:p>
          <a:p>
            <a:endParaRPr lang="en-US" dirty="0">
              <a:latin typeface="NikoshGrameem" panose="02000000000000000000" pitchFamily="2" charset="0"/>
              <a:cs typeface="NikoshGrameem" panose="02000000000000000000" pitchFamily="2" charset="0"/>
            </a:endParaRPr>
          </a:p>
        </p:txBody>
      </p:sp>
      <p:sp>
        <p:nvSpPr>
          <p:cNvPr id="5" name="TextBox 4"/>
          <p:cNvSpPr txBox="1"/>
          <p:nvPr/>
        </p:nvSpPr>
        <p:spPr>
          <a:xfrm>
            <a:off x="7798526" y="1998616"/>
            <a:ext cx="3866613"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পাঠ পরিচিতি</a:t>
            </a:r>
          </a:p>
          <a:p>
            <a:pPr algn="ctr"/>
            <a:r>
              <a:rPr lang="en-US" sz="2400" b="1" dirty="0" err="1" smtClean="0">
                <a:latin typeface="NikoshBAN" panose="02000000000000000000" pitchFamily="2" charset="0"/>
                <a:cs typeface="NikoshBAN" panose="02000000000000000000" pitchFamily="2" charset="0"/>
              </a:rPr>
              <a:t>শ্রেনি</a:t>
            </a:r>
            <a:r>
              <a:rPr lang="en-US" sz="2400" b="1" dirty="0" smtClean="0">
                <a:latin typeface="NikoshBAN" panose="02000000000000000000" pitchFamily="2" charset="0"/>
                <a:cs typeface="NikoshBAN" panose="02000000000000000000" pitchFamily="2" charset="0"/>
              </a:rPr>
              <a:t> : ৯ম-১০ম</a:t>
            </a:r>
          </a:p>
          <a:p>
            <a:pPr algn="ctr"/>
            <a:r>
              <a:rPr lang="en-US" sz="2400" b="1" dirty="0" smtClean="0">
                <a:latin typeface="NikoshBAN" panose="02000000000000000000" pitchFamily="2" charset="0"/>
                <a:cs typeface="NikoshBAN" panose="02000000000000000000" pitchFamily="2" charset="0"/>
              </a:rPr>
              <a:t>বিষয়: ভূগোল ও পরিবেশ</a:t>
            </a:r>
          </a:p>
          <a:p>
            <a:pPr algn="ctr"/>
            <a:r>
              <a:rPr lang="en-US" sz="2400" b="1" dirty="0" err="1" smtClean="0">
                <a:latin typeface="NikoshBAN" panose="02000000000000000000" pitchFamily="2" charset="0"/>
                <a:cs typeface="NikoshBAN" panose="02000000000000000000" pitchFamily="2" charset="0"/>
              </a:rPr>
              <a:t>সময়</a:t>
            </a:r>
            <a:r>
              <a:rPr lang="en-US" sz="2400" b="1" dirty="0" smtClean="0">
                <a:latin typeface="NikoshBAN" panose="02000000000000000000" pitchFamily="2" charset="0"/>
                <a:cs typeface="NikoshBAN" panose="02000000000000000000" pitchFamily="2" charset="0"/>
              </a:rPr>
              <a:t>: ৫০ মিনিট</a:t>
            </a: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30492" y="3709685"/>
            <a:ext cx="2116182" cy="2638864"/>
          </a:xfrm>
          <a:prstGeom prst="rect">
            <a:avLst/>
          </a:prstGeom>
          <a:ln>
            <a:noFill/>
          </a:ln>
          <a:effectLst>
            <a:outerShdw blurRad="292100" dist="139700" dir="2700000" algn="tl" rotWithShape="0">
              <a:srgbClr val="333333">
                <a:alpha val="65000"/>
              </a:srgbClr>
            </a:outerShdw>
          </a:effectLst>
        </p:spPr>
      </p:pic>
      <p:pic>
        <p:nvPicPr>
          <p:cNvPr id="8" name="Picture 5" descr="C:\Users\SHARIF AHAMED\Desktop\moynal\wU2EY57xej9nbTZLFM8qncTu08qvmH4o0nmbzrdI.png"/>
          <p:cNvPicPr>
            <a:picLocks noChangeAspect="1" noChangeArrowheads="1"/>
          </p:cNvPicPr>
          <p:nvPr/>
        </p:nvPicPr>
        <p:blipFill>
          <a:blip r:embed="rId3"/>
          <a:srcRect/>
          <a:stretch>
            <a:fillRect/>
          </a:stretch>
        </p:blipFill>
        <p:spPr bwMode="auto">
          <a:xfrm>
            <a:off x="1933303" y="2438400"/>
            <a:ext cx="2442753" cy="2057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1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1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5" grpId="0" animBg="1"/>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0342" y="1882198"/>
            <a:ext cx="9679577" cy="40934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600" b="1" i="1" dirty="0" smtClean="0">
                <a:latin typeface="NikoshBAN" panose="02000000000000000000" pitchFamily="2" charset="0"/>
                <a:cs typeface="NikoshBAN" panose="02000000000000000000" pitchFamily="2" charset="0"/>
              </a:rPr>
              <a:t>সি,সি,পার্ক বলেছেন</a:t>
            </a:r>
          </a:p>
          <a:p>
            <a:endParaRPr lang="en-US" dirty="0">
              <a:latin typeface="NikoshBAN" panose="02000000000000000000" pitchFamily="2" charset="0"/>
              <a:cs typeface="NikoshBAN" panose="02000000000000000000" pitchFamily="2" charset="0"/>
            </a:endParaRPr>
          </a:p>
          <a:p>
            <a:r>
              <a:rPr lang="en-US" dirty="0">
                <a:latin typeface="NikoshBAN" panose="02000000000000000000" pitchFamily="2" charset="0"/>
                <a:cs typeface="NikoshBAN" panose="02000000000000000000" pitchFamily="2" charset="0"/>
              </a:rPr>
              <a:t> </a:t>
            </a:r>
            <a:r>
              <a:rPr lang="en-US" sz="3200" b="1" i="1" dirty="0" smtClean="0">
                <a:latin typeface="NikoshBAN" panose="02000000000000000000" pitchFamily="2" charset="0"/>
                <a:cs typeface="NikoshBAN" panose="02000000000000000000" pitchFamily="2" charset="0"/>
              </a:rPr>
              <a:t>“</a:t>
            </a:r>
            <a:r>
              <a:rPr lang="en-US" sz="4400" b="1" i="1" dirty="0" smtClean="0">
                <a:latin typeface="NikoshBAN" panose="02000000000000000000" pitchFamily="2" charset="0"/>
                <a:cs typeface="NikoshBAN" panose="02000000000000000000" pitchFamily="2" charset="0"/>
              </a:rPr>
              <a:t>পরিবেশ বলতে স্থান ও কালের কোনো নির্দিষ্ট বিন্দুতে মানুষকে ঘিরে থাকা  সকল অবস্থার যোগফল বোঝায়। স্থান ও কালের পরিবর্তনের সঙ্গে পরিবেশ ও পরিবর্তিত হয়।”</a:t>
            </a:r>
            <a:endParaRPr lang="en-US" sz="44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0584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223567760"/>
              </p:ext>
            </p:extLst>
          </p:nvPr>
        </p:nvGraphicFramePr>
        <p:xfrm>
          <a:off x="2521131" y="613954"/>
          <a:ext cx="7106195" cy="552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697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515" y="509452"/>
            <a:ext cx="6048103"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7200" b="1" i="1" dirty="0" smtClean="0">
                <a:latin typeface="NikoshBAN" panose="02000000000000000000" pitchFamily="2" charset="0"/>
                <a:cs typeface="NikoshBAN" panose="02000000000000000000" pitchFamily="2" charset="0"/>
              </a:rPr>
              <a:t>দলীয় কাজ</a:t>
            </a:r>
            <a:endParaRPr lang="en-US" sz="7200" b="1" i="1" dirty="0">
              <a:latin typeface="NikoshBAN" panose="02000000000000000000" pitchFamily="2" charset="0"/>
              <a:cs typeface="NikoshBAN" panose="02000000000000000000" pitchFamily="2" charset="0"/>
            </a:endParaRPr>
          </a:p>
        </p:txBody>
      </p:sp>
      <p:sp>
        <p:nvSpPr>
          <p:cNvPr id="3" name="TextBox 2"/>
          <p:cNvSpPr txBox="1"/>
          <p:nvPr/>
        </p:nvSpPr>
        <p:spPr>
          <a:xfrm>
            <a:off x="574766" y="2808514"/>
            <a:ext cx="1047641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পরিবেশের উপাদানগুলোর মধ্যে পারস্পরিক সর্ম্পক বিশ্লেষন কর।</a:t>
            </a:r>
            <a:endParaRPr lang="en-US" sz="40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08597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37359" y="274320"/>
            <a:ext cx="830797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ভূগোল ও পরিবেশ পাঠের গুরুত্ব</a:t>
            </a:r>
            <a:endParaRPr lang="en-US" sz="2800" b="1" dirty="0">
              <a:latin typeface="NikoshBAN" panose="02000000000000000000" pitchFamily="2" charset="0"/>
              <a:cs typeface="NikoshBAN" panose="02000000000000000000" pitchFamily="2" charset="0"/>
            </a:endParaRPr>
          </a:p>
        </p:txBody>
      </p:sp>
      <p:sp>
        <p:nvSpPr>
          <p:cNvPr id="3" name="TextBox 2"/>
          <p:cNvSpPr txBox="1"/>
          <p:nvPr/>
        </p:nvSpPr>
        <p:spPr>
          <a:xfrm>
            <a:off x="0" y="1397725"/>
            <a:ext cx="12191999" cy="4031873"/>
          </a:xfrm>
          <a:prstGeom prst="rect">
            <a:avLst/>
          </a:prstGeom>
          <a:noFill/>
        </p:spPr>
        <p:txBody>
          <a:bodyPr wrap="square" rtlCol="0">
            <a:spAutoFit/>
          </a:bodyPr>
          <a:lstStyle/>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পাহাড় ,পর্বত,নদী,নালা,সাগর,মালভূমি,সমভূমি ও মরুভূমি,এদের গঠনের কারণ ও ভৈশিষ্ট্য।</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পুথিবীর জন্মলগ্ন থেকে কীভাবে জীবজগতের উদ্ভব হয়েছে সে বিষয়ে বিজ্ঞানসম্মত ধারনা অর্জন।</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পৃথিবীর বিভিন্ন পরিবেশের উদ্ভিদ ও প্রাণী এবং এদের আচার-আচরণ,খাদ্যাভ্যাস ও জীবনধারার বৈচিত্র।</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প্রাকৃতিক দুর্যোগ সৃষ্টির কারণ,ক্ষয়ক্ষতি ও নিয়ন্ত্রন,ভূপ্রকৃতির আবস্থান,জলবায়ুর ধরণ ও যোগাযোগ ব্যবস্থার গুরুত্ব অনুযায়ী ভূমি ব্যবস্থাপনা।</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পৃথিবীর উষ্ঞতা বৃদ্ধি, গ্রিনহাউস প্রতিক্রিয়া ও এর প্রভাব।</a:t>
            </a:r>
          </a:p>
          <a:p>
            <a:pPr marL="285750" indent="-285750">
              <a:buFont typeface="Wingdings" panose="05000000000000000000" pitchFamily="2" charset="2"/>
              <a:buChar char="v"/>
            </a:pPr>
            <a:r>
              <a:rPr lang="en-US" sz="3200" b="1" i="1" dirty="0" smtClean="0">
                <a:latin typeface="NikoshBAN" panose="02000000000000000000" pitchFamily="2" charset="0"/>
                <a:cs typeface="NikoshBAN" panose="02000000000000000000" pitchFamily="2" charset="0"/>
              </a:rPr>
              <a:t>প্রাকৃতিক সম্পদকে কাজে লাগিয়ে মানুষের অর্থনৈতিক সমৃদ্ধি অর্জন।</a:t>
            </a:r>
            <a:endParaRPr lang="en-US" sz="32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8605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1519" y="125601"/>
            <a:ext cx="10489475" cy="6732399"/>
          </a:xfrm>
          <a:prstGeom prst="rect">
            <a:avLst/>
          </a:prstGeom>
        </p:spPr>
      </p:pic>
      <p:sp>
        <p:nvSpPr>
          <p:cNvPr id="3" name="TextBox 2"/>
          <p:cNvSpPr txBox="1"/>
          <p:nvPr/>
        </p:nvSpPr>
        <p:spPr>
          <a:xfrm>
            <a:off x="1685109" y="169820"/>
            <a:ext cx="7837714" cy="1815882"/>
          </a:xfrm>
          <a:prstGeom prst="rect">
            <a:avLst/>
          </a:prstGeom>
          <a:noFill/>
        </p:spPr>
        <p:txBody>
          <a:bodyPr wrap="square" rtlCol="0">
            <a:spAutoFit/>
          </a:bodyPr>
          <a:lstStyle/>
          <a:p>
            <a:pPr algn="ctr"/>
            <a:r>
              <a:rPr lang="en-US" sz="7200" b="1" dirty="0">
                <a:solidFill>
                  <a:srgbClr val="C00000"/>
                </a:solidFill>
                <a:latin typeface="NikoshBAN" panose="02000000000000000000" pitchFamily="2" charset="0"/>
                <a:cs typeface="NikoshBAN" panose="02000000000000000000" pitchFamily="2" charset="0"/>
              </a:rPr>
              <a:t>বাড়ির কাজ</a:t>
            </a:r>
          </a:p>
          <a:p>
            <a:pPr algn="ctr"/>
            <a:endParaRPr lang="en-US" sz="4000" dirty="0">
              <a:solidFill>
                <a:srgbClr val="C00000"/>
              </a:solidFill>
            </a:endParaRPr>
          </a:p>
        </p:txBody>
      </p:sp>
      <p:sp>
        <p:nvSpPr>
          <p:cNvPr id="4" name="TextBox 3"/>
          <p:cNvSpPr txBox="1"/>
          <p:nvPr/>
        </p:nvSpPr>
        <p:spPr>
          <a:xfrm>
            <a:off x="979714" y="2442752"/>
            <a:ext cx="1009758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rgbClr val="C00000"/>
                </a:solidFill>
                <a:latin typeface="NikoshBAN" panose="02000000000000000000" pitchFamily="2" charset="0"/>
                <a:cs typeface="NikoshBAN" panose="02000000000000000000" pitchFamily="2" charset="0"/>
              </a:rPr>
              <a:t>ভূগোল ও পরিবেশের উপাদান সমুহের আন্তঃসর্ম্পক বিশ্লেষন কর।</a:t>
            </a:r>
          </a:p>
          <a:p>
            <a:endParaRPr lang="en-US" sz="3600" dirty="0">
              <a:solidFill>
                <a:srgbClr val="C00000"/>
              </a:solidFill>
            </a:endParaRPr>
          </a:p>
        </p:txBody>
      </p:sp>
    </p:spTree>
    <p:extLst>
      <p:ext uri="{BB962C8B-B14F-4D97-AF65-F5344CB8AC3E}">
        <p14:creationId xmlns:p14="http://schemas.microsoft.com/office/powerpoint/2010/main" xmlns="" val="31479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ppt_x"/>
                                          </p:val>
                                        </p:tav>
                                        <p:tav tm="100000">
                                          <p:val>
                                            <p:strVal val="#ppt_x"/>
                                          </p:val>
                                        </p:tav>
                                      </p:tavLst>
                                    </p:anim>
                                    <p:anim calcmode="lin" valueType="num">
                                      <p:cBhvr additive="base">
                                        <p:cTn id="1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3483" y="50856"/>
            <a:ext cx="8662397" cy="6715704"/>
          </a:xfrm>
          <a:prstGeom prst="rect">
            <a:avLst/>
          </a:prstGeom>
        </p:spPr>
      </p:pic>
      <p:sp>
        <p:nvSpPr>
          <p:cNvPr id="3" name="TextBox 2"/>
          <p:cNvSpPr txBox="1"/>
          <p:nvPr/>
        </p:nvSpPr>
        <p:spPr>
          <a:xfrm>
            <a:off x="2272938" y="378824"/>
            <a:ext cx="757645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b="1" dirty="0" smtClean="0">
                <a:latin typeface="NikoshBAN" panose="02000000000000000000" pitchFamily="2" charset="0"/>
                <a:cs typeface="NikoshBAN" panose="02000000000000000000" pitchFamily="2" charset="0"/>
              </a:rPr>
              <a:t>সকলকে ধন্যবাদ</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1895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070" y="148946"/>
            <a:ext cx="3518462" cy="30303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1295" y="3279013"/>
            <a:ext cx="4413557" cy="35192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94427" y="148946"/>
            <a:ext cx="4234748" cy="31719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330" y="3305908"/>
            <a:ext cx="3606379" cy="34354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145195" y="3457167"/>
            <a:ext cx="4046805" cy="328418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145194" y="148946"/>
            <a:ext cx="3938953" cy="3264760"/>
          </a:xfrm>
          <a:prstGeom prst="rect">
            <a:avLst/>
          </a:prstGeom>
        </p:spPr>
      </p:pic>
    </p:spTree>
    <p:extLst>
      <p:ext uri="{BB962C8B-B14F-4D97-AF65-F5344CB8AC3E}">
        <p14:creationId xmlns:p14="http://schemas.microsoft.com/office/powerpoint/2010/main" xmlns="" val="14449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ppt_x"/>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9268" y="1136469"/>
            <a:ext cx="418010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latin typeface="NikoshBAN" panose="02000000000000000000" pitchFamily="2" charset="0"/>
                <a:cs typeface="NikoshBAN" panose="02000000000000000000" pitchFamily="2" charset="0"/>
              </a:rPr>
              <a:t>পাঠের শিরোনাম</a:t>
            </a:r>
            <a:endParaRPr lang="en-US" sz="4800" b="1" dirty="0">
              <a:latin typeface="NikoshBAN" panose="02000000000000000000" pitchFamily="2" charset="0"/>
              <a:cs typeface="NikoshBAN" panose="02000000000000000000" pitchFamily="2" charset="0"/>
            </a:endParaRPr>
          </a:p>
        </p:txBody>
      </p:sp>
      <p:sp>
        <p:nvSpPr>
          <p:cNvPr id="3" name="TextBox 2"/>
          <p:cNvSpPr txBox="1"/>
          <p:nvPr/>
        </p:nvSpPr>
        <p:spPr>
          <a:xfrm rot="19912422">
            <a:off x="7354402" y="4036423"/>
            <a:ext cx="3971098" cy="76944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400" b="1" dirty="0" smtClean="0">
                <a:latin typeface="NikoshBAN" panose="02000000000000000000" pitchFamily="2" charset="0"/>
                <a:cs typeface="NikoshBAN" panose="02000000000000000000" pitchFamily="2" charset="0"/>
              </a:rPr>
              <a:t>ভূগোল ও পরিবেশ</a:t>
            </a:r>
            <a:endParaRPr lang="en-US" sz="4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630" y="627018"/>
            <a:ext cx="6476056" cy="5828521"/>
          </a:xfrm>
          <a:prstGeom prst="rect">
            <a:avLst/>
          </a:prstGeom>
        </p:spPr>
      </p:pic>
    </p:spTree>
    <p:extLst>
      <p:ext uri="{BB962C8B-B14F-4D97-AF65-F5344CB8AC3E}">
        <p14:creationId xmlns:p14="http://schemas.microsoft.com/office/powerpoint/2010/main" xmlns="" val="38730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0-#ppt_w/2"/>
                                          </p:val>
                                        </p:tav>
                                        <p:tav tm="100000">
                                          <p:val>
                                            <p:strVal val="#ppt_x"/>
                                          </p:val>
                                        </p:tav>
                                      </p:tavLst>
                                    </p:anim>
                                    <p:anim calcmode="lin" valueType="num">
                                      <p:cBhvr additive="base">
                                        <p:cTn id="13" dur="150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0-#ppt_w/2"/>
                                          </p:val>
                                        </p:tav>
                                        <p:tav tm="100000">
                                          <p:val>
                                            <p:strVal val="#ppt_x"/>
                                          </p:val>
                                        </p:tav>
                                      </p:tavLst>
                                    </p:anim>
                                    <p:anim calcmode="lin" valueType="num">
                                      <p:cBhvr additive="base">
                                        <p:cTn id="17"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599511" y="0"/>
            <a:ext cx="5486400"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b="1" dirty="0" err="1" smtClean="0">
                <a:solidFill>
                  <a:schemeClr val="tx1"/>
                </a:solidFill>
                <a:latin typeface="NikoshBAN" panose="02000000000000000000" pitchFamily="2" charset="0"/>
                <a:cs typeface="NikoshBAN" panose="02000000000000000000" pitchFamily="2" charset="0"/>
              </a:rPr>
              <a:t>শিখনফল</a:t>
            </a:r>
            <a:endParaRPr lang="en-US" sz="60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045029" y="1308072"/>
            <a:ext cx="88304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i="1" dirty="0" smtClean="0">
                <a:latin typeface="NikoshBAN" panose="02000000000000000000" pitchFamily="2" charset="0"/>
                <a:cs typeface="NikoshBAN" panose="02000000000000000000" pitchFamily="2" charset="0"/>
              </a:rPr>
              <a:t>১। ভূগোল ও পরিবেশের ধারনা ব্যাখ্যা করতে পারবে।</a:t>
            </a:r>
            <a:endParaRPr lang="en-US" sz="4000" b="1" i="1" dirty="0">
              <a:latin typeface="NikoshBAN" panose="02000000000000000000" pitchFamily="2" charset="0"/>
              <a:cs typeface="NikoshBAN" panose="02000000000000000000" pitchFamily="2" charset="0"/>
            </a:endParaRPr>
          </a:p>
        </p:txBody>
      </p:sp>
      <p:sp>
        <p:nvSpPr>
          <p:cNvPr id="4" name="TextBox 3"/>
          <p:cNvSpPr txBox="1"/>
          <p:nvPr/>
        </p:nvSpPr>
        <p:spPr>
          <a:xfrm>
            <a:off x="1018903" y="2259875"/>
            <a:ext cx="881742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b="1" i="1" dirty="0" smtClean="0">
                <a:latin typeface="NikoshBAN" panose="02000000000000000000" pitchFamily="2" charset="0"/>
                <a:cs typeface="NikoshBAN" panose="02000000000000000000" pitchFamily="2" charset="0"/>
              </a:rPr>
              <a:t>২। ভূগোলের পরিধি বর্ণনা করতে পারবে।</a:t>
            </a:r>
            <a:endParaRPr lang="en-US" sz="5400" b="1" i="1" dirty="0">
              <a:latin typeface="NikoshBAN" panose="02000000000000000000" pitchFamily="2" charset="0"/>
              <a:cs typeface="NikoshBAN" panose="02000000000000000000" pitchFamily="2" charset="0"/>
            </a:endParaRPr>
          </a:p>
        </p:txBody>
      </p:sp>
      <p:sp>
        <p:nvSpPr>
          <p:cNvPr id="5" name="TextBox 4"/>
          <p:cNvSpPr txBox="1"/>
          <p:nvPr/>
        </p:nvSpPr>
        <p:spPr>
          <a:xfrm>
            <a:off x="992777" y="3396340"/>
            <a:ext cx="9157063"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i="1" dirty="0" smtClean="0">
                <a:solidFill>
                  <a:schemeClr val="tx1"/>
                </a:solidFill>
                <a:latin typeface="NikoshBAN" panose="02000000000000000000" pitchFamily="2" charset="0"/>
                <a:cs typeface="NikoshBAN" panose="02000000000000000000" pitchFamily="2" charset="0"/>
              </a:rPr>
              <a:t>৩। ভূগোল ও পরিবেশ পাঠের গুরুত্ব ব্যাখ্যা করতে পারবে।</a:t>
            </a:r>
            <a:endParaRPr lang="en-US" sz="4000" b="1" i="1"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992778" y="4519745"/>
            <a:ext cx="10228216"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i="1" dirty="0" smtClean="0">
                <a:solidFill>
                  <a:schemeClr val="tx1"/>
                </a:solidFill>
                <a:latin typeface="NikoshBAN" panose="02000000000000000000" pitchFamily="2" charset="0"/>
                <a:cs typeface="NikoshBAN" panose="02000000000000000000" pitchFamily="2" charset="0"/>
              </a:rPr>
              <a:t>৪। ভূগোল ও পরিবেশের উপাদান সমুহের আন্তঃসম্পর্ক বিশ্লেষন করতে পারবে।</a:t>
            </a:r>
            <a:endParaRPr lang="en-US" sz="3200" b="1" i="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7628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ppt_x"/>
                                          </p:val>
                                        </p:tav>
                                        <p:tav tm="100000">
                                          <p:val>
                                            <p:strVal val="#ppt_x"/>
                                          </p:val>
                                        </p:tav>
                                      </p:tavLst>
                                    </p:anim>
                                    <p:anim calcmode="lin" valueType="num">
                                      <p:cBhvr additive="base">
                                        <p:cTn id="26"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500" fill="hold"/>
                                        <p:tgtEl>
                                          <p:spTgt spid="6"/>
                                        </p:tgtEl>
                                        <p:attrNameLst>
                                          <p:attrName>ppt_x</p:attrName>
                                        </p:attrNameLst>
                                      </p:cBhvr>
                                      <p:tavLst>
                                        <p:tav tm="0">
                                          <p:val>
                                            <p:strVal val="#ppt_x"/>
                                          </p:val>
                                        </p:tav>
                                        <p:tav tm="100000">
                                          <p:val>
                                            <p:strVal val="#ppt_x"/>
                                          </p:val>
                                        </p:tav>
                                      </p:tavLst>
                                    </p:anim>
                                    <p:anim calcmode="lin" valueType="num">
                                      <p:cBhvr additive="base">
                                        <p:cTn id="3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64823" y="590843"/>
            <a:ext cx="6818811"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ভূগোলের ধারণা</a:t>
            </a:r>
            <a:endParaRPr lang="en-US" sz="3200" b="1" dirty="0">
              <a:latin typeface="NikoshBAN" panose="02000000000000000000" pitchFamily="2" charset="0"/>
              <a:cs typeface="NikoshBAN" panose="02000000000000000000" pitchFamily="2" charset="0"/>
            </a:endParaRPr>
          </a:p>
        </p:txBody>
      </p:sp>
      <p:sp>
        <p:nvSpPr>
          <p:cNvPr id="3" name="TextBox 2"/>
          <p:cNvSpPr txBox="1"/>
          <p:nvPr/>
        </p:nvSpPr>
        <p:spPr>
          <a:xfrm>
            <a:off x="522514" y="2169435"/>
            <a:ext cx="11207931"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800" b="1" i="1" dirty="0" smtClean="0">
                <a:latin typeface="NikoshBAN" panose="02000000000000000000" pitchFamily="2" charset="0"/>
                <a:cs typeface="NikoshBAN" panose="02000000000000000000" pitchFamily="2" charset="0"/>
              </a:rPr>
              <a:t>মানুষের আবাসভূমি হিসেবে পৃথিবীর বর্ণনা হলো ভূগোল। ইংরেজি Geography শব্দটি থেকে ভূগোল শব্দ এসেছে। প্রাচীন  গ্রিসের ভূগোলবিদ ইরাটসথেনিস প্রথম ‘Geography’ শব্দ ব্যবহার করেণ। ‘Geo’ও  graphy’ শব্দ দুটি মিলে হয়েছে Geography’। Geo’ শব্দের অর্থ ‘ভূ’ বা পৃথিবী এবং ‘graphy’ শব্দের অর্থ বর্ণনা। সুতরাং  Geography’  শব্দটির অর্থ পৃথিবীর বর্ণনা। পৃথিবী আবার মানুষের আবাসভূমি।</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68860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89526" y="1293223"/>
            <a:ext cx="4117191" cy="4747575"/>
          </a:xfrm>
          <a:prstGeom prst="rect">
            <a:avLst/>
          </a:prstGeom>
        </p:spPr>
      </p:pic>
      <p:sp>
        <p:nvSpPr>
          <p:cNvPr id="5" name="TextBox 4"/>
          <p:cNvSpPr txBox="1"/>
          <p:nvPr/>
        </p:nvSpPr>
        <p:spPr>
          <a:xfrm>
            <a:off x="7889964" y="391889"/>
            <a:ext cx="321346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smtClean="0">
                <a:latin typeface="NikoshBAN" panose="02000000000000000000" pitchFamily="2" charset="0"/>
                <a:cs typeface="NikoshBAN" panose="02000000000000000000" pitchFamily="2" charset="0"/>
              </a:rPr>
              <a:t>অধ্যাপক ম্যাকনির মতে</a:t>
            </a:r>
            <a:endParaRPr lang="en-US" sz="3200" b="1" dirty="0">
              <a:latin typeface="NikoshBAN" panose="02000000000000000000" pitchFamily="2" charset="0"/>
              <a:cs typeface="NikoshBAN" panose="02000000000000000000" pitchFamily="2" charset="0"/>
            </a:endParaRPr>
          </a:p>
        </p:txBody>
      </p:sp>
      <p:sp>
        <p:nvSpPr>
          <p:cNvPr id="6" name="TextBox 5"/>
          <p:cNvSpPr txBox="1"/>
          <p:nvPr/>
        </p:nvSpPr>
        <p:spPr>
          <a:xfrm>
            <a:off x="8360229" y="6335486"/>
            <a:ext cx="2926080" cy="369332"/>
          </a:xfrm>
          <a:prstGeom prst="rect">
            <a:avLst/>
          </a:prstGeom>
          <a:noFill/>
        </p:spPr>
        <p:txBody>
          <a:bodyPr wrap="square" rtlCol="0">
            <a:spAutoFit/>
          </a:bodyPr>
          <a:lstStyle/>
          <a:p>
            <a:r>
              <a:rPr lang="en-US" b="1" dirty="0" smtClean="0">
                <a:latin typeface="NikoshBAN" panose="02000000000000000000" pitchFamily="2" charset="0"/>
                <a:cs typeface="NikoshBAN" panose="02000000000000000000" pitchFamily="2" charset="0"/>
              </a:rPr>
              <a:t>Professor E.A Macnee</a:t>
            </a:r>
            <a:endParaRPr lang="en-US" b="1" dirty="0">
              <a:latin typeface="NikoshBAN" panose="02000000000000000000" pitchFamily="2" charset="0"/>
              <a:cs typeface="NikoshBAN" panose="02000000000000000000" pitchFamily="2" charset="0"/>
            </a:endParaRPr>
          </a:p>
        </p:txBody>
      </p:sp>
      <p:sp>
        <p:nvSpPr>
          <p:cNvPr id="2" name="TextBox 1"/>
          <p:cNvSpPr txBox="1"/>
          <p:nvPr/>
        </p:nvSpPr>
        <p:spPr>
          <a:xfrm>
            <a:off x="992777" y="3370220"/>
            <a:ext cx="625710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800" b="1" i="1" dirty="0" err="1" smtClean="0">
                <a:latin typeface="NikoshBAN" panose="02000000000000000000" pitchFamily="2" charset="0"/>
                <a:cs typeface="NikoshBAN" panose="02000000000000000000" pitchFamily="2" charset="0"/>
              </a:rPr>
              <a:t>ভৌত</a:t>
            </a:r>
            <a:r>
              <a:rPr lang="en-US" sz="2800" b="1" i="1" dirty="0" smtClean="0">
                <a:latin typeface="NikoshBAN" panose="02000000000000000000" pitchFamily="2" charset="0"/>
                <a:cs typeface="NikoshBAN" panose="02000000000000000000" pitchFamily="2" charset="0"/>
              </a:rPr>
              <a:t> ও সামাজিক পরিবেশে মানুষের কর্মকান্ড ও জীবনধারা নিয়ে যে বিষয় আলোচনা করে তাই  ভূগোল।</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694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74848" y="574760"/>
            <a:ext cx="4172365" cy="5475842"/>
          </a:xfrm>
          <a:prstGeom prst="rect">
            <a:avLst/>
          </a:prstGeom>
        </p:spPr>
      </p:pic>
      <p:sp>
        <p:nvSpPr>
          <p:cNvPr id="3" name="TextBox 2"/>
          <p:cNvSpPr txBox="1"/>
          <p:nvPr/>
        </p:nvSpPr>
        <p:spPr>
          <a:xfrm>
            <a:off x="1567545" y="6152606"/>
            <a:ext cx="3461658" cy="369332"/>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Professor L, Dudly Stamp</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6021977" y="1502223"/>
            <a:ext cx="509451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bg1"/>
                </a:solidFill>
                <a:latin typeface="NikoshBAN" panose="02000000000000000000" pitchFamily="2" charset="0"/>
                <a:cs typeface="NikoshBAN" panose="02000000000000000000" pitchFamily="2" charset="0"/>
              </a:rPr>
              <a:t>অধ্যাপক ডাডলি স্ট্যাম্পের মতে</a:t>
            </a:r>
            <a:endParaRPr lang="en-US" sz="3200" b="1"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5734594" y="2926079"/>
            <a:ext cx="577378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i="1" dirty="0" smtClean="0">
                <a:solidFill>
                  <a:schemeClr val="bg1"/>
                </a:solidFill>
                <a:latin typeface="NikoshBAN" panose="02000000000000000000" pitchFamily="2" charset="0"/>
                <a:cs typeface="NikoshBAN" panose="02000000000000000000" pitchFamily="2" charset="0"/>
              </a:rPr>
              <a:t>পৃথিবী ও এর অধিবাসীদের বর্ণনাই হলো ভূগোল।</a:t>
            </a:r>
            <a:endParaRPr lang="en-US" sz="2800" b="1" i="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738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0-#ppt_w/2"/>
                                          </p:val>
                                        </p:tav>
                                        <p:tav tm="100000">
                                          <p:val>
                                            <p:strVal val="#ppt_x"/>
                                          </p:val>
                                        </p:tav>
                                      </p:tavLst>
                                    </p:anim>
                                    <p:anim calcmode="lin" valueType="num">
                                      <p:cBhvr additive="base">
                                        <p:cTn id="1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ppt_x"/>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52349" y="705394"/>
            <a:ext cx="4028909" cy="5238209"/>
          </a:xfrm>
          <a:prstGeom prst="rect">
            <a:avLst/>
          </a:prstGeom>
        </p:spPr>
      </p:pic>
      <p:sp>
        <p:nvSpPr>
          <p:cNvPr id="3" name="TextBox 2"/>
          <p:cNvSpPr txBox="1"/>
          <p:nvPr/>
        </p:nvSpPr>
        <p:spPr>
          <a:xfrm>
            <a:off x="8072848" y="6230981"/>
            <a:ext cx="2873827" cy="369332"/>
          </a:xfrm>
          <a:prstGeom prst="rect">
            <a:avLst/>
          </a:prstGeom>
          <a:noFill/>
        </p:spPr>
        <p:txBody>
          <a:bodyPr wrap="square" rtlCol="0">
            <a:spAutoFit/>
          </a:bodyPr>
          <a:lstStyle/>
          <a:p>
            <a:r>
              <a:rPr lang="en-US" dirty="0">
                <a:latin typeface="NikoshBAN" panose="02000000000000000000" pitchFamily="2" charset="0"/>
                <a:cs typeface="NikoshBAN" panose="02000000000000000000" pitchFamily="2" charset="0"/>
              </a:rPr>
              <a:t>Professor Carl </a:t>
            </a:r>
            <a:r>
              <a:rPr lang="en-US" dirty="0" smtClean="0">
                <a:latin typeface="NikoshBAN" panose="02000000000000000000" pitchFamily="2" charset="0"/>
                <a:cs typeface="NikoshBAN" panose="02000000000000000000" pitchFamily="2" charset="0"/>
              </a:rPr>
              <a:t>Ritter</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1959429" y="1410789"/>
            <a:ext cx="45719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কার্ল রিটারের মতে</a:t>
            </a:r>
            <a:endParaRPr lang="en-US" sz="3200" b="1" dirty="0">
              <a:latin typeface="NikoshBAN" panose="02000000000000000000" pitchFamily="2" charset="0"/>
              <a:cs typeface="NikoshBAN" panose="02000000000000000000" pitchFamily="2" charset="0"/>
            </a:endParaRPr>
          </a:p>
        </p:txBody>
      </p:sp>
      <p:sp>
        <p:nvSpPr>
          <p:cNvPr id="5" name="TextBox 4"/>
          <p:cNvSpPr txBox="1"/>
          <p:nvPr/>
        </p:nvSpPr>
        <p:spPr>
          <a:xfrm>
            <a:off x="1136469" y="3905798"/>
            <a:ext cx="570847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atin typeface="NikoshBAN" panose="02000000000000000000" pitchFamily="2" charset="0"/>
                <a:cs typeface="NikoshBAN" panose="02000000000000000000" pitchFamily="2" charset="0"/>
              </a:rPr>
              <a:t>ভূগোল হলো পৃথিবীর বিজ্ঞান।</a:t>
            </a:r>
            <a:endParaRPr lang="en-US" sz="28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8985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250" fill="hold"/>
                                        <p:tgtEl>
                                          <p:spTgt spid="4"/>
                                        </p:tgtEl>
                                        <p:attrNameLst>
                                          <p:attrName>ppt_x</p:attrName>
                                        </p:attrNameLst>
                                      </p:cBhvr>
                                      <p:tavLst>
                                        <p:tav tm="0">
                                          <p:val>
                                            <p:strVal val="1+#ppt_w/2"/>
                                          </p:val>
                                        </p:tav>
                                        <p:tav tm="100000">
                                          <p:val>
                                            <p:strVal val="#ppt_x"/>
                                          </p:val>
                                        </p:tav>
                                      </p:tavLst>
                                    </p:anim>
                                    <p:anim calcmode="lin" valueType="num">
                                      <p:cBhvr additive="base">
                                        <p:cTn id="1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ppt_x"/>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1.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2.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ppt/theme/theme1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4.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8.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9.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949</TotalTime>
  <Words>558</Words>
  <Application>Microsoft Office PowerPoint</Application>
  <PresentationFormat>Custom</PresentationFormat>
  <Paragraphs>101</Paragraphs>
  <Slides>25</Slides>
  <Notes>0</Notes>
  <HiddenSlides>0</HiddenSlides>
  <MMClips>0</MMClips>
  <ScaleCrop>false</ScaleCrop>
  <HeadingPairs>
    <vt:vector size="4" baseType="variant">
      <vt:variant>
        <vt:lpstr>Theme</vt:lpstr>
      </vt:variant>
      <vt:variant>
        <vt:i4>13</vt:i4>
      </vt:variant>
      <vt:variant>
        <vt:lpstr>Slide Titles</vt:lpstr>
      </vt:variant>
      <vt:variant>
        <vt:i4>25</vt:i4>
      </vt:variant>
    </vt:vector>
  </HeadingPairs>
  <TitlesOfParts>
    <vt:vector size="38" baseType="lpstr">
      <vt:lpstr>Office Theme</vt:lpstr>
      <vt:lpstr>Facet</vt:lpstr>
      <vt:lpstr>Gallery</vt:lpstr>
      <vt:lpstr>1_Retrospect</vt:lpstr>
      <vt:lpstr>Droplet</vt:lpstr>
      <vt:lpstr>Wisp</vt:lpstr>
      <vt:lpstr>Circuit</vt:lpstr>
      <vt:lpstr>1_Wisp</vt:lpstr>
      <vt:lpstr>Organic</vt:lpstr>
      <vt:lpstr>1_Organic</vt:lpstr>
      <vt:lpstr>1_Gallery</vt:lpstr>
      <vt:lpstr>1_Droplet</vt:lpstr>
      <vt:lpstr>Slice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SHARIF AHAMED</cp:lastModifiedBy>
  <cp:revision>102</cp:revision>
  <dcterms:created xsi:type="dcterms:W3CDTF">2019-10-17T15:50:07Z</dcterms:created>
  <dcterms:modified xsi:type="dcterms:W3CDTF">2020-01-14T01:29:53Z</dcterms:modified>
</cp:coreProperties>
</file>