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1" r:id="rId6"/>
    <p:sldId id="264" r:id="rId7"/>
    <p:sldId id="262" r:id="rId8"/>
    <p:sldId id="275" r:id="rId9"/>
    <p:sldId id="260" r:id="rId10"/>
    <p:sldId id="269" r:id="rId11"/>
    <p:sldId id="270" r:id="rId12"/>
    <p:sldId id="277" r:id="rId13"/>
    <p:sldId id="265" r:id="rId14"/>
    <p:sldId id="263" r:id="rId15"/>
    <p:sldId id="271" r:id="rId16"/>
    <p:sldId id="272" r:id="rId17"/>
    <p:sldId id="276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AA67-FA6C-45AF-BFA4-B5F1D202B260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7632-A3FB-4776-A421-EABF9F240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AA67-FA6C-45AF-BFA4-B5F1D202B260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7632-A3FB-4776-A421-EABF9F240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AA67-FA6C-45AF-BFA4-B5F1D202B260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7632-A3FB-4776-A421-EABF9F240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AA67-FA6C-45AF-BFA4-B5F1D202B260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7632-A3FB-4776-A421-EABF9F240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AA67-FA6C-45AF-BFA4-B5F1D202B260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7632-A3FB-4776-A421-EABF9F240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AA67-FA6C-45AF-BFA4-B5F1D202B260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7632-A3FB-4776-A421-EABF9F240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AA67-FA6C-45AF-BFA4-B5F1D202B260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7632-A3FB-4776-A421-EABF9F240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AA67-FA6C-45AF-BFA4-B5F1D202B260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7632-A3FB-4776-A421-EABF9F240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AA67-FA6C-45AF-BFA4-B5F1D202B260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7632-A3FB-4776-A421-EABF9F240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AA67-FA6C-45AF-BFA4-B5F1D202B260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7632-A3FB-4776-A421-EABF9F240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AA67-FA6C-45AF-BFA4-B5F1D202B260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7632-A3FB-4776-A421-EABF9F240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FAA67-FA6C-45AF-BFA4-B5F1D202B260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77632-A3FB-4776-A421-EABF9F2405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lancer/" TargetMode="External"/><Relationship Id="rId2" Type="http://schemas.openxmlformats.org/officeDocument/2006/relationships/hyperlink" Target="http://www.odesk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lanc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76199"/>
            <a:ext cx="9220200" cy="6934200"/>
            <a:chOff x="0" y="-76199"/>
            <a:chExt cx="9220200" cy="6934200"/>
          </a:xfrm>
        </p:grpSpPr>
        <p:pic>
          <p:nvPicPr>
            <p:cNvPr id="4" name="Picture 3" descr="vlcsnap-2015-02-04-17h58m33s18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76199"/>
              <a:ext cx="9220200" cy="6934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7200" y="228600"/>
              <a:ext cx="3124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solidFill>
                    <a:srgbClr val="FF0000"/>
                  </a:solidFill>
                </a:rPr>
                <a:t> </a:t>
              </a:r>
              <a:r>
                <a:rPr lang="en-US" sz="9600" dirty="0" err="1" smtClean="0">
                  <a:solidFill>
                    <a:srgbClr val="FF0000"/>
                  </a:solidFill>
                </a:rPr>
                <a:t>স্বাগতম</a:t>
              </a:r>
              <a:endParaRPr lang="en-US" sz="9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8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762000"/>
            <a:ext cx="3429000" cy="3810000"/>
            <a:chOff x="0" y="0"/>
            <a:chExt cx="4419600" cy="5105400"/>
          </a:xfrm>
        </p:grpSpPr>
        <p:pic>
          <p:nvPicPr>
            <p:cNvPr id="2" name="Picture 1" descr="vlcsnap-2015-02-04-18h00m17s20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343400" cy="2895600"/>
            </a:xfrm>
            <a:prstGeom prst="rect">
              <a:avLst/>
            </a:prstGeom>
          </p:spPr>
        </p:pic>
        <p:pic>
          <p:nvPicPr>
            <p:cNvPr id="3" name="Picture 2" descr="vlcsnap-2015-02-04-17h59m39s7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819400"/>
              <a:ext cx="4419600" cy="2286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85800" y="5410200"/>
            <a:ext cx="2667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ভার্চুয়াল অফিস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00601" y="914400"/>
            <a:ext cx="3505199" cy="3505200"/>
            <a:chOff x="4572000" y="1"/>
            <a:chExt cx="4609921" cy="5333999"/>
          </a:xfrm>
        </p:grpSpPr>
        <p:pic>
          <p:nvPicPr>
            <p:cNvPr id="6" name="Picture 5" descr="E6-01-02-productivity-png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"/>
              <a:ext cx="4126851" cy="2895600"/>
            </a:xfrm>
            <a:prstGeom prst="rect">
              <a:avLst/>
            </a:prstGeom>
          </p:spPr>
        </p:pic>
        <p:pic>
          <p:nvPicPr>
            <p:cNvPr id="7" name="Picture 6" descr="1405749736_mobile-payment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2819400"/>
              <a:ext cx="3009900" cy="2514600"/>
            </a:xfrm>
            <a:prstGeom prst="rect">
              <a:avLst/>
            </a:prstGeom>
          </p:spPr>
        </p:pic>
        <p:pic>
          <p:nvPicPr>
            <p:cNvPr id="8" name="Picture 7" descr="Phonemoney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1400" y="2743200"/>
              <a:ext cx="1790521" cy="231648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800600" y="5410200"/>
            <a:ext cx="2971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মোবাইল ব্যাংকিং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609600"/>
            <a:ext cx="3505200" cy="4191000"/>
            <a:chOff x="0" y="0"/>
            <a:chExt cx="6096000" cy="4572000"/>
          </a:xfrm>
        </p:grpSpPr>
        <p:pic>
          <p:nvPicPr>
            <p:cNvPr id="4" name="Picture 3" descr="vlcsnap-2015-02-04-17h49m53s10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86000"/>
              <a:ext cx="3048000" cy="2286000"/>
            </a:xfrm>
            <a:prstGeom prst="rect">
              <a:avLst/>
            </a:prstGeom>
          </p:spPr>
        </p:pic>
        <p:pic>
          <p:nvPicPr>
            <p:cNvPr id="5" name="Picture 4" descr="vlcsnap-2015-02-04-17h47m09s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048000" cy="2286000"/>
            </a:xfrm>
            <a:prstGeom prst="rect">
              <a:avLst/>
            </a:prstGeom>
          </p:spPr>
        </p:pic>
        <p:pic>
          <p:nvPicPr>
            <p:cNvPr id="6" name="Picture 5" descr="vlcsnap-2015-02-04-17h47m04s20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0"/>
              <a:ext cx="3048000" cy="2286000"/>
            </a:xfrm>
            <a:prstGeom prst="rect">
              <a:avLst/>
            </a:prstGeom>
          </p:spPr>
        </p:pic>
        <p:pic>
          <p:nvPicPr>
            <p:cNvPr id="7" name="Picture 6" descr="vlcsnap-2015-02-04-17h49m44s20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000" y="2286000"/>
              <a:ext cx="3048000" cy="228600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086350" y="685800"/>
            <a:ext cx="3371850" cy="4038600"/>
            <a:chOff x="5086350" y="228600"/>
            <a:chExt cx="4057650" cy="5181600"/>
          </a:xfrm>
        </p:grpSpPr>
        <p:pic>
          <p:nvPicPr>
            <p:cNvPr id="10" name="Picture 9" descr="vlcsnap-2015-02-04-17h39m03s1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6350" y="228600"/>
              <a:ext cx="4057650" cy="2438400"/>
            </a:xfrm>
            <a:prstGeom prst="rect">
              <a:avLst/>
            </a:prstGeom>
          </p:spPr>
        </p:pic>
        <p:pic>
          <p:nvPicPr>
            <p:cNvPr id="11" name="Picture 10" descr="vlcsnap-2015-02-04-17h58m33s186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6350" y="2590800"/>
              <a:ext cx="4057650" cy="28194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76200" y="5562600"/>
            <a:ext cx="4343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মোবাইল ব্যবহার করে বিল পরিশোধ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5562600"/>
            <a:ext cx="3810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কোম্পানিতে কাজ 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76400"/>
            <a:ext cx="8077200" cy="4800600"/>
          </a:xfrm>
          <a:prstGeom prst="rect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উল্লেখযোগ্য কয়েকটি কাজের কথা বলা হলঃ-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 ক ) মোবাইল  কোম্পানিতে কাজের সুযোগ ( খ )মোবাইল ফোনসেট বিক্রয় , বিপণন ও রক্ষণাবেক্ষণ ( গ ) মোবাইলে বিভন্ন ধরনের সেবা প্রধান ( ঘ ) নতুন খাতের সৃষ্টি । যেকোন ধরনের নিয়োগ বিজ্ঞপ্তি , দরপত্রের নোটিশ আর পত্রিকায় দিতে হয়না । ইন্টারনেটে ‘ জবসাইট’ নামে এক ধরনের সেবা চালু হয়েছে । এই সকল সাইটে নিয়োগকারি প্রতিষ্ঠান সরাসরি বিজ্ঞপ্তি প্রচার করতে পারে ।       </a:t>
            </a:r>
          </a:p>
          <a:p>
            <a:pPr algn="just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ঘরে বসেই আয়ের সুযোগঃ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বিশ্বের বিভিন্ন দেশের বিভিন্ন প্রতিষ্ঠান তাদের অনেক কাজ যেমনঃ- ওয়েবসাইট উন্নয়ন , ভাতার বিল প্রস্ততকরণ , </a:t>
            </a:r>
            <a:r>
              <a:rPr lang="bn-BD" sz="2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সফটওয়ার তৈরি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ইত্যদি  অন্য দেশের কর্মির মাধ্যমে করে থাকে । এটিকে বলা হয় আউটসোর্সিং । ইন্টারনেট সংযোগ থাকলে </a:t>
            </a:r>
            <a:r>
              <a:rPr lang="bn-BD" sz="24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কেউ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ধরনের কাজের সংগে যুক্ত হতে পারে । এই সকল কাজের জন্য ইন্টারনেটে অনেক সাইট পাওয়া যায় । এর মধ্যে জনপ্রিয় কয়েকটি হলো ওডেস্ক(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2"/>
              </a:rPr>
              <a:t>www.odesk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ফ্রিল্যান্সার  (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3"/>
              </a:rPr>
              <a:t>www.freelancer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ইল্যান্স           (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/>
              </a:rPr>
              <a:t>www.elance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 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52400"/>
            <a:ext cx="6324600" cy="1219200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বাংলাদেশে মোবাইল ফোনের বিস্তার ও নতুন কর্মসৃজন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lephone-exchange-1950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3886200" cy="426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5715000"/>
            <a:ext cx="4343400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এনালগ টেলিফোন এক্সেঞ্জ জনবলের দরকার 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5867400"/>
            <a:ext cx="4114800" cy="40011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ডিজিটাল টেলিফোন এক্সেঞ্জ জনবলের দরকার নেই  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entraletelefoni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609600"/>
            <a:ext cx="35814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692604"/>
            <a:ext cx="7568097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ভিডিও ক্লিপ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2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তুলনা কর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191161"/>
            <a:ext cx="58674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1143000"/>
            <a:ext cx="4953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3400" y="3733800"/>
            <a:ext cx="8229600" cy="1676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900" dirty="0" smtClean="0">
                <a:latin typeface="NikoshBAN" pitchFamily="2" charset="0"/>
                <a:cs typeface="NikoshBAN" pitchFamily="2" charset="0"/>
              </a:rPr>
              <a:t>মোবাইল ফোন ব্যবহার করে ৪ টি কর্মসংস্থানের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 smtClean="0">
                <a:latin typeface="NikoshBAN" pitchFamily="2" charset="0"/>
                <a:cs typeface="NikoshBAN" pitchFamily="2" charset="0"/>
              </a:rPr>
              <a:t>নাম লিখ । </a:t>
            </a:r>
            <a:endParaRPr lang="en-US" sz="3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38100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মুল্যায়ন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133600"/>
            <a:ext cx="62484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মোবাইল ব্যাংকিং কাকে বলে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3733800"/>
            <a:ext cx="63246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ভার্চুয়াল অফিস কাকে বলে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181600"/>
            <a:ext cx="64770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এম মেশিনের সাহায্যে কি করা হয় 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219200"/>
            <a:ext cx="54864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এর মাধ্যমে বাংলাদেশের দারিদ্রতা হ্রাস পাবে কথাটির পক্ষে তোমার ৫ টি মতামত উপস্থাপন কর।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26482"/>
            <a:ext cx="1981372" cy="1658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71600" y="1371600"/>
            <a:ext cx="6400800" cy="31547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19400" y="731838"/>
            <a:ext cx="4419600" cy="1249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3276600"/>
            <a:ext cx="4038600" cy="2438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জয়নুল আবেদীন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বিএ,বিএড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)                 </a:t>
            </a:r>
            <a:r>
              <a:rPr lang="bn-BD" sz="3900" dirty="0" smtClean="0">
                <a:latin typeface="NikoshBAN" pitchFamily="2" charset="0"/>
                <a:cs typeface="NikoshBAN" pitchFamily="2" charset="0"/>
              </a:rPr>
              <a:t>সহকারি শিক্ষক (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I C T</a:t>
            </a:r>
            <a:r>
              <a:rPr lang="en-US" sz="39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মীরবাগ বালিকা উচ্চ বিদ্যালয়।</a:t>
            </a:r>
          </a:p>
          <a:p>
            <a:pPr>
              <a:buNone/>
            </a:pPr>
            <a:r>
              <a:rPr lang="bn-BD" sz="3500" dirty="0" smtClean="0">
                <a:latin typeface="NikoshBAN" pitchFamily="2" charset="0"/>
                <a:cs typeface="NikoshBAN" pitchFamily="2" charset="0"/>
              </a:rPr>
              <a:t>মীরবাগ, কাউনিয়া, রংপুর।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4400" y="3276600"/>
            <a:ext cx="4038600" cy="2438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শ্রেনিঃ ৮ম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অধ্যায়ঃ প্রথম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pPr>
              <a:buNone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তারিখঃ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573881"/>
            <a:ext cx="4114800" cy="1178719"/>
          </a:xfrm>
          <a:prstGeom prst="downArrowCallout">
            <a:avLst>
              <a:gd name="adj1" fmla="val 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চিত্রটি লক্ষ 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11" descr="IMG_335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057400"/>
            <a:ext cx="4495799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534400" cy="2133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কর্মসৃজন ও কর্মপ্রাপ্তিতে তথ্য ও যোগাযোগ প্রযুক্তি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85800"/>
            <a:ext cx="7467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895600"/>
            <a:ext cx="8382000" cy="3200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করে কর্ম সংস্থানের সুযোগ ব্যখ্যা  করতে পারবে।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তথ্য ও যোগাযোগ প্রযুক্তি ব্যবহার করে নুতুন কর্ম সৃজন সমন্ধে বর্ননা করতে পারবে। 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041712"/>
              </p:ext>
            </p:extLst>
          </p:nvPr>
        </p:nvGraphicFramePr>
        <p:xfrm>
          <a:off x="2667000" y="3124200"/>
          <a:ext cx="29718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Packager Shell Object" showAsIcon="1" r:id="rId3" imgW="7110000" imgH="607680" progId="Package">
                  <p:embed/>
                </p:oleObj>
              </mc:Choice>
              <mc:Fallback>
                <p:oleObj name="Packager Shell Object" showAsIcon="1" r:id="rId3" imgW="7110000" imgH="6076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124200"/>
                        <a:ext cx="29718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319119" y="921603"/>
            <a:ext cx="392928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ভিডিও ক্লিপটি দেখঃ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124200" y="3506787"/>
          <a:ext cx="28956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Packager Shell Object" showAsIcon="1" r:id="rId3" imgW="4140000" imgH="607680" progId="Package">
                  <p:embed/>
                </p:oleObj>
              </mc:Choice>
              <mc:Fallback>
                <p:oleObj name="Packager Shell Object" showAsIcon="1" r:id="rId3" imgW="4140000" imgH="6076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06787"/>
                        <a:ext cx="28956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209800" y="1057870"/>
            <a:ext cx="47244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ভিডিও ক্লিপটি দেখঃ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ef_inner_iv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85800"/>
            <a:ext cx="4114800" cy="4343400"/>
          </a:xfrm>
          <a:prstGeom prst="rect">
            <a:avLst/>
          </a:prstGeom>
        </p:spPr>
      </p:pic>
      <p:pic>
        <p:nvPicPr>
          <p:cNvPr id="3" name="Picture 2" descr="stock-photo-call-centre-executive-working-on-computer-and-interacting-668790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85800"/>
            <a:ext cx="3352800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5867400"/>
            <a:ext cx="6248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 একটিভ  ভয়েজ প্রযুক্তি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COMBANK ATM.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3810000" cy="4343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86350" y="609600"/>
            <a:ext cx="3448050" cy="4343400"/>
            <a:chOff x="5086350" y="0"/>
            <a:chExt cx="4057650" cy="5105400"/>
          </a:xfrm>
        </p:grpSpPr>
        <p:pic>
          <p:nvPicPr>
            <p:cNvPr id="4" name="Picture 3" descr="vlcsnap-2015-02-04-17h43m09s159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6350" y="0"/>
              <a:ext cx="4057650" cy="2286000"/>
            </a:xfrm>
            <a:prstGeom prst="rect">
              <a:avLst/>
            </a:prstGeom>
          </p:spPr>
        </p:pic>
        <p:pic>
          <p:nvPicPr>
            <p:cNvPr id="7" name="Picture 6" descr="vlcsnap-2015-02-04-17h46m07s15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6350" y="2286000"/>
              <a:ext cx="4057650" cy="28194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524000" y="5638800"/>
            <a:ext cx="59436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টি এম মেশিনের মাধ্যমে টাকা উত্তোলন ও মোবাইল ব্যবহার করে টাকা উত্তোলন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358</Words>
  <Application>Microsoft Office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পরিচিতি</vt:lpstr>
      <vt:lpstr>PowerPoint Presentation</vt:lpstr>
      <vt:lpstr>কর্মসৃজন ও কর্মপ্রাপ্তিতে তথ্য ও যোগাযোগ প্রযুক্তি</vt:lpstr>
      <vt:lpstr>এই পাঠ শেষে শিক্ষার্থীরা…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 </vt:lpstr>
      <vt:lpstr>মুল্যায়ন </vt:lpstr>
      <vt:lpstr>বাড়ীর কাজ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LAB-3</dc:creator>
  <cp:lastModifiedBy>Doel</cp:lastModifiedBy>
  <cp:revision>128</cp:revision>
  <dcterms:created xsi:type="dcterms:W3CDTF">2015-02-03T08:01:50Z</dcterms:created>
  <dcterms:modified xsi:type="dcterms:W3CDTF">2020-01-14T05:38:07Z</dcterms:modified>
</cp:coreProperties>
</file>