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1" r:id="rId2"/>
    <p:sldId id="282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268FA75-A581-494F-8F57-673F0FB72CF5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বাংলার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প্রকৃতির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রূপ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দেখে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তোমরা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কেন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মুগ্ধ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হও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- </a:t>
          </a:r>
        </a:p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  </a:t>
          </a:r>
          <a:endParaRPr lang="en-US" dirty="0"/>
        </a:p>
      </dgm:t>
    </dgm:pt>
    <dgm:pt modelId="{9506764A-F719-4808-930F-7E07010068E5}" type="parTrans" cxnId="{9889ABEF-0612-476B-94D1-BFA2BEF9A406}">
      <dgm:prSet/>
      <dgm:spPr/>
      <dgm:t>
        <a:bodyPr/>
        <a:lstStyle/>
        <a:p>
          <a:endParaRPr lang="en-US"/>
        </a:p>
      </dgm:t>
    </dgm:pt>
    <dgm:pt modelId="{58498150-CDA8-4B1B-9E83-15FD8F82377C}" type="sibTrans" cxnId="{9889ABEF-0612-476B-94D1-BFA2BEF9A406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3AC4F6-249F-4CC5-84DB-C1028D5CF4C0}" type="pres">
      <dgm:prSet presAssocID="{D268FA75-A581-494F-8F57-673F0FB72CF5}" presName="node" presStyleLbl="node1" presStyleIdx="0" presStyleCnt="1" custLinFactNeighborX="-6667" custLinFactNeighborY="7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5C327E-C78B-4B11-A251-B3F267046C66}" type="presOf" srcId="{E3F9D691-3097-4466-8781-D326C9922073}" destId="{6F662E97-E5E3-4CEB-B637-15B73671BB93}" srcOrd="0" destOrd="0" presId="urn:microsoft.com/office/officeart/2005/8/layout/hList6"/>
    <dgm:cxn modelId="{9889ABEF-0612-476B-94D1-BFA2BEF9A406}" srcId="{E3F9D691-3097-4466-8781-D326C9922073}" destId="{D268FA75-A581-494F-8F57-673F0FB72CF5}" srcOrd="0" destOrd="0" parTransId="{9506764A-F719-4808-930F-7E07010068E5}" sibTransId="{58498150-CDA8-4B1B-9E83-15FD8F82377C}"/>
    <dgm:cxn modelId="{96C2CB9A-4051-44B5-8941-BA14FD86DDBE}" type="presOf" srcId="{D268FA75-A581-494F-8F57-673F0FB72CF5}" destId="{093AC4F6-249F-4CC5-84DB-C1028D5CF4C0}" srcOrd="0" destOrd="0" presId="urn:microsoft.com/office/officeart/2005/8/layout/hList6"/>
    <dgm:cxn modelId="{67DA9118-F68E-4891-8B43-46D82A1018E8}" type="presParOf" srcId="{6F662E97-E5E3-4CEB-B637-15B73671BB93}" destId="{093AC4F6-249F-4CC5-84DB-C1028D5CF4C0}" srcOrd="0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B316B-1AE6-4F72-85FC-8B68F013424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A2BDF-BD29-481A-9D06-4607684C9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905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708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5035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91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7770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2128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6896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020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334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82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B5F662-02EF-451A-AF44-FBF302A5C086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937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610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93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346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0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7302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54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876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644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5" y="1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1"/>
            <a:ext cx="3708400" cy="1359973"/>
          </a:xfrm>
          <a:prstGeom prst="rect">
            <a:avLst/>
          </a:prstGeom>
          <a:noFill/>
          <a:ln>
            <a:noFill/>
          </a:ln>
        </p:spPr>
        <p:txBody>
          <a:bodyPr wrap="square" lIns="66662" tIns="33330" rIns="66662" bIns="3333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572001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13854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4321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5টি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6086559" cy="4564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0511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562600"/>
            <a:ext cx="7302585" cy="1182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-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শালিকের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74" y="169659"/>
            <a:ext cx="3640547" cy="2782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9" y="2970882"/>
            <a:ext cx="3640548" cy="2423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90" t="8232" b="10409"/>
          <a:stretch/>
        </p:blipFill>
        <p:spPr>
          <a:xfrm>
            <a:off x="4495914" y="2942406"/>
            <a:ext cx="3640548" cy="2480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5" y="169659"/>
            <a:ext cx="3617474" cy="280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7407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562601"/>
            <a:ext cx="7943074" cy="1203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কার্তিকের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দেশে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কুয়াশার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কাঁঠাল-ছায়ায়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59697"/>
            <a:ext cx="3690132" cy="2571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41" y="59698"/>
            <a:ext cx="3690133" cy="2571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16219"/>
            <a:ext cx="3752074" cy="2556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5" y="2867289"/>
            <a:ext cx="3825422" cy="2593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93672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477435"/>
            <a:ext cx="7543800" cy="12954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কিশোরীর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ঘুঙুর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রহিবে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কলমির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গন্ধভরা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14" y="2930267"/>
            <a:ext cx="3429000" cy="2343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040" b="-1"/>
          <a:stretch/>
        </p:blipFill>
        <p:spPr>
          <a:xfrm>
            <a:off x="656089" y="2962925"/>
            <a:ext cx="3520721" cy="2343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q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18779"/>
            <a:ext cx="3428999" cy="2187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8" y="229699"/>
            <a:ext cx="3479424" cy="2365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135880"/>
            <a:ext cx="78486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ভালোবেসে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জলাঙ্গীর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ঢেউয়ে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ডাঙায়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545951"/>
            <a:ext cx="3048000" cy="203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3" y="3077119"/>
            <a:ext cx="30480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5" y="3071676"/>
            <a:ext cx="3017520" cy="1966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89" y="381000"/>
            <a:ext cx="3032760" cy="2020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50222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2048"/>
            <a:ext cx="3343275" cy="249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257800"/>
            <a:ext cx="80772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সুদর্শন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উড়িতেছে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সন্ধ্যার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শুনিবে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লক্ষ্মীপেঁচা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ডাকিতেছে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শিমুলের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5" y="137227"/>
            <a:ext cx="334327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1"/>
          <p:cNvGrpSpPr/>
          <p:nvPr/>
        </p:nvGrpSpPr>
        <p:grpSpPr>
          <a:xfrm>
            <a:off x="578781" y="2487877"/>
            <a:ext cx="3580840" cy="2709582"/>
            <a:chOff x="4648200" y="2895600"/>
            <a:chExt cx="3580840" cy="22635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765" y="3105583"/>
              <a:ext cx="3343275" cy="2053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895600"/>
              <a:ext cx="3343275" cy="19442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2" name="Group 10"/>
          <p:cNvGrpSpPr/>
          <p:nvPr/>
        </p:nvGrpSpPr>
        <p:grpSpPr>
          <a:xfrm>
            <a:off x="4876799" y="2711046"/>
            <a:ext cx="3343275" cy="2514599"/>
            <a:chOff x="966787" y="3092648"/>
            <a:chExt cx="3514726" cy="21920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787" y="3092648"/>
              <a:ext cx="3514726" cy="2192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756" y="3105583"/>
              <a:ext cx="2490787" cy="14484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825099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7576" y="5410200"/>
            <a:ext cx="76962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হয়তো  খইয়ের ধান ছড়াতেছে শিশু এক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উঠানে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ঘাসে;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রূপসার ঘোলা জলে হয়তো কিশোর এক সাদা ছেঁড়া পালে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6" y="381000"/>
            <a:ext cx="3609713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365760"/>
            <a:ext cx="3609713" cy="2371725"/>
          </a:xfrm>
          <a:prstGeom prst="rect">
            <a:avLst/>
          </a:prstGeom>
        </p:spPr>
      </p:pic>
      <p:grpSp>
        <p:nvGrpSpPr>
          <p:cNvPr id="6" name="Group 10"/>
          <p:cNvGrpSpPr/>
          <p:nvPr/>
        </p:nvGrpSpPr>
        <p:grpSpPr>
          <a:xfrm>
            <a:off x="4619886" y="2910246"/>
            <a:ext cx="3609713" cy="2214204"/>
            <a:chOff x="4997517" y="3276600"/>
            <a:chExt cx="2221752" cy="16663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517" y="3276600"/>
              <a:ext cx="2221752" cy="1666314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5992553" y="3429000"/>
              <a:ext cx="464950" cy="942516"/>
            </a:xfrm>
            <a:custGeom>
              <a:avLst/>
              <a:gdLst>
                <a:gd name="connsiteX0" fmla="*/ 139306 w 464950"/>
                <a:gd name="connsiteY0" fmla="*/ 295835 h 942516"/>
                <a:gd name="connsiteX1" fmla="*/ 112412 w 464950"/>
                <a:gd name="connsiteY1" fmla="*/ 228600 h 942516"/>
                <a:gd name="connsiteX2" fmla="*/ 125859 w 464950"/>
                <a:gd name="connsiteY2" fmla="*/ 40341 h 942516"/>
                <a:gd name="connsiteX3" fmla="*/ 166200 w 464950"/>
                <a:gd name="connsiteY3" fmla="*/ 13447 h 942516"/>
                <a:gd name="connsiteX4" fmla="*/ 408247 w 464950"/>
                <a:gd name="connsiteY4" fmla="*/ 0 h 942516"/>
                <a:gd name="connsiteX5" fmla="*/ 300671 w 464950"/>
                <a:gd name="connsiteY5" fmla="*/ 94129 h 942516"/>
                <a:gd name="connsiteX6" fmla="*/ 314118 w 464950"/>
                <a:gd name="connsiteY6" fmla="*/ 161365 h 942516"/>
                <a:gd name="connsiteX7" fmla="*/ 341012 w 464950"/>
                <a:gd name="connsiteY7" fmla="*/ 242047 h 942516"/>
                <a:gd name="connsiteX8" fmla="*/ 327565 w 464950"/>
                <a:gd name="connsiteY8" fmla="*/ 295835 h 942516"/>
                <a:gd name="connsiteX9" fmla="*/ 179647 w 464950"/>
                <a:gd name="connsiteY9" fmla="*/ 268941 h 942516"/>
                <a:gd name="connsiteX10" fmla="*/ 85518 w 464950"/>
                <a:gd name="connsiteY10" fmla="*/ 282388 h 942516"/>
                <a:gd name="connsiteX11" fmla="*/ 72071 w 464950"/>
                <a:gd name="connsiteY11" fmla="*/ 403412 h 942516"/>
                <a:gd name="connsiteX12" fmla="*/ 45176 w 464950"/>
                <a:gd name="connsiteY12" fmla="*/ 430306 h 942516"/>
                <a:gd name="connsiteX13" fmla="*/ 18282 w 464950"/>
                <a:gd name="connsiteY13" fmla="*/ 470647 h 942516"/>
                <a:gd name="connsiteX14" fmla="*/ 18282 w 464950"/>
                <a:gd name="connsiteY14" fmla="*/ 887506 h 942516"/>
                <a:gd name="connsiteX15" fmla="*/ 98965 w 464950"/>
                <a:gd name="connsiteY15" fmla="*/ 914400 h 942516"/>
                <a:gd name="connsiteX16" fmla="*/ 125859 w 464950"/>
                <a:gd name="connsiteY16" fmla="*/ 887506 h 942516"/>
                <a:gd name="connsiteX17" fmla="*/ 45176 w 464950"/>
                <a:gd name="connsiteY17" fmla="*/ 833718 h 942516"/>
                <a:gd name="connsiteX18" fmla="*/ 58623 w 464950"/>
                <a:gd name="connsiteY18" fmla="*/ 739588 h 942516"/>
                <a:gd name="connsiteX19" fmla="*/ 98965 w 464950"/>
                <a:gd name="connsiteY19" fmla="*/ 726141 h 942516"/>
                <a:gd name="connsiteX20" fmla="*/ 233435 w 464950"/>
                <a:gd name="connsiteY20" fmla="*/ 699247 h 942516"/>
                <a:gd name="connsiteX21" fmla="*/ 273776 w 464950"/>
                <a:gd name="connsiteY21" fmla="*/ 712694 h 942516"/>
                <a:gd name="connsiteX22" fmla="*/ 327565 w 464950"/>
                <a:gd name="connsiteY22" fmla="*/ 779929 h 942516"/>
                <a:gd name="connsiteX23" fmla="*/ 354459 w 464950"/>
                <a:gd name="connsiteY23" fmla="*/ 806824 h 942516"/>
                <a:gd name="connsiteX24" fmla="*/ 327565 w 464950"/>
                <a:gd name="connsiteY24" fmla="*/ 726141 h 942516"/>
                <a:gd name="connsiteX25" fmla="*/ 314118 w 464950"/>
                <a:gd name="connsiteY25" fmla="*/ 658906 h 942516"/>
                <a:gd name="connsiteX26" fmla="*/ 287223 w 464950"/>
                <a:gd name="connsiteY26" fmla="*/ 618565 h 942516"/>
                <a:gd name="connsiteX27" fmla="*/ 300671 w 464950"/>
                <a:gd name="connsiteY27" fmla="*/ 403412 h 942516"/>
                <a:gd name="connsiteX28" fmla="*/ 314118 w 464950"/>
                <a:gd name="connsiteY28" fmla="*/ 363071 h 942516"/>
                <a:gd name="connsiteX29" fmla="*/ 421694 w 464950"/>
                <a:gd name="connsiteY29" fmla="*/ 309282 h 942516"/>
                <a:gd name="connsiteX30" fmla="*/ 462035 w 464950"/>
                <a:gd name="connsiteY30" fmla="*/ 295835 h 942516"/>
                <a:gd name="connsiteX31" fmla="*/ 314118 w 464950"/>
                <a:gd name="connsiteY31" fmla="*/ 309282 h 94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4950" h="942516">
                  <a:moveTo>
                    <a:pt x="139306" y="295835"/>
                  </a:moveTo>
                  <a:cubicBezTo>
                    <a:pt x="130341" y="273423"/>
                    <a:pt x="113681" y="252705"/>
                    <a:pt x="112412" y="228600"/>
                  </a:cubicBezTo>
                  <a:cubicBezTo>
                    <a:pt x="109105" y="165774"/>
                    <a:pt x="110600" y="101375"/>
                    <a:pt x="125859" y="40341"/>
                  </a:cubicBezTo>
                  <a:cubicBezTo>
                    <a:pt x="129779" y="24662"/>
                    <a:pt x="150201" y="15733"/>
                    <a:pt x="166200" y="13447"/>
                  </a:cubicBezTo>
                  <a:cubicBezTo>
                    <a:pt x="246195" y="2019"/>
                    <a:pt x="327565" y="4482"/>
                    <a:pt x="408247" y="0"/>
                  </a:cubicBezTo>
                  <a:cubicBezTo>
                    <a:pt x="314118" y="62753"/>
                    <a:pt x="345494" y="26894"/>
                    <a:pt x="300671" y="94129"/>
                  </a:cubicBezTo>
                  <a:cubicBezTo>
                    <a:pt x="305153" y="116541"/>
                    <a:pt x="308104" y="139315"/>
                    <a:pt x="314118" y="161365"/>
                  </a:cubicBezTo>
                  <a:cubicBezTo>
                    <a:pt x="321577" y="188715"/>
                    <a:pt x="341012" y="242047"/>
                    <a:pt x="341012" y="242047"/>
                  </a:cubicBezTo>
                  <a:cubicBezTo>
                    <a:pt x="336530" y="259976"/>
                    <a:pt x="344869" y="289346"/>
                    <a:pt x="327565" y="295835"/>
                  </a:cubicBezTo>
                  <a:cubicBezTo>
                    <a:pt x="308292" y="303062"/>
                    <a:pt x="209868" y="276496"/>
                    <a:pt x="179647" y="268941"/>
                  </a:cubicBezTo>
                  <a:lnTo>
                    <a:pt x="85518" y="282388"/>
                  </a:lnTo>
                  <a:cubicBezTo>
                    <a:pt x="60162" y="314083"/>
                    <a:pt x="82751" y="364253"/>
                    <a:pt x="72071" y="403412"/>
                  </a:cubicBezTo>
                  <a:cubicBezTo>
                    <a:pt x="68735" y="415643"/>
                    <a:pt x="53096" y="420406"/>
                    <a:pt x="45176" y="430306"/>
                  </a:cubicBezTo>
                  <a:cubicBezTo>
                    <a:pt x="35080" y="442926"/>
                    <a:pt x="27247" y="457200"/>
                    <a:pt x="18282" y="470647"/>
                  </a:cubicBezTo>
                  <a:cubicBezTo>
                    <a:pt x="7175" y="592828"/>
                    <a:pt x="-16612" y="777840"/>
                    <a:pt x="18282" y="887506"/>
                  </a:cubicBezTo>
                  <a:cubicBezTo>
                    <a:pt x="26878" y="914521"/>
                    <a:pt x="98965" y="914400"/>
                    <a:pt x="98965" y="914400"/>
                  </a:cubicBezTo>
                  <a:cubicBezTo>
                    <a:pt x="123142" y="930518"/>
                    <a:pt x="179295" y="981019"/>
                    <a:pt x="125859" y="887506"/>
                  </a:cubicBezTo>
                  <a:cubicBezTo>
                    <a:pt x="102158" y="846029"/>
                    <a:pt x="83685" y="846554"/>
                    <a:pt x="45176" y="833718"/>
                  </a:cubicBezTo>
                  <a:cubicBezTo>
                    <a:pt x="49658" y="802341"/>
                    <a:pt x="44448" y="767937"/>
                    <a:pt x="58623" y="739588"/>
                  </a:cubicBezTo>
                  <a:cubicBezTo>
                    <a:pt x="64962" y="726910"/>
                    <a:pt x="85153" y="729328"/>
                    <a:pt x="98965" y="726141"/>
                  </a:cubicBezTo>
                  <a:cubicBezTo>
                    <a:pt x="143505" y="715863"/>
                    <a:pt x="233435" y="699247"/>
                    <a:pt x="233435" y="699247"/>
                  </a:cubicBezTo>
                  <a:cubicBezTo>
                    <a:pt x="246882" y="703729"/>
                    <a:pt x="261622" y="705401"/>
                    <a:pt x="273776" y="712694"/>
                  </a:cubicBezTo>
                  <a:cubicBezTo>
                    <a:pt x="298753" y="727680"/>
                    <a:pt x="310650" y="758785"/>
                    <a:pt x="327565" y="779929"/>
                  </a:cubicBezTo>
                  <a:cubicBezTo>
                    <a:pt x="335485" y="789829"/>
                    <a:pt x="345494" y="797859"/>
                    <a:pt x="354459" y="806824"/>
                  </a:cubicBezTo>
                  <a:cubicBezTo>
                    <a:pt x="345494" y="779930"/>
                    <a:pt x="333125" y="753940"/>
                    <a:pt x="327565" y="726141"/>
                  </a:cubicBezTo>
                  <a:cubicBezTo>
                    <a:pt x="323083" y="703729"/>
                    <a:pt x="322143" y="680306"/>
                    <a:pt x="314118" y="658906"/>
                  </a:cubicBezTo>
                  <a:cubicBezTo>
                    <a:pt x="308443" y="643774"/>
                    <a:pt x="296188" y="632012"/>
                    <a:pt x="287223" y="618565"/>
                  </a:cubicBezTo>
                  <a:cubicBezTo>
                    <a:pt x="291706" y="546847"/>
                    <a:pt x="293148" y="474875"/>
                    <a:pt x="300671" y="403412"/>
                  </a:cubicBezTo>
                  <a:cubicBezTo>
                    <a:pt x="302155" y="389316"/>
                    <a:pt x="306825" y="375225"/>
                    <a:pt x="314118" y="363071"/>
                  </a:cubicBezTo>
                  <a:cubicBezTo>
                    <a:pt x="337588" y="323953"/>
                    <a:pt x="381461" y="322693"/>
                    <a:pt x="421694" y="309282"/>
                  </a:cubicBezTo>
                  <a:cubicBezTo>
                    <a:pt x="435141" y="304800"/>
                    <a:pt x="476151" y="294552"/>
                    <a:pt x="462035" y="295835"/>
                  </a:cubicBezTo>
                  <a:lnTo>
                    <a:pt x="314118" y="309282"/>
                  </a:lnTo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6" y="2910246"/>
            <a:ext cx="3609713" cy="22142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776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1" y="4800600"/>
            <a:ext cx="8839200" cy="16764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ডিঙা বায়; রাঙা মেঘ সাঁতরায়ে অন্ধকারে আসিতেছে নীড়ে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দেখিবে ধবল বক; আমারেই পাবে তুমি ইহাদের ভিড়ে।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419" y="762000"/>
            <a:ext cx="3928293" cy="3114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445"/>
          <a:stretch/>
        </p:blipFill>
        <p:spPr>
          <a:xfrm>
            <a:off x="4702127" y="762000"/>
            <a:ext cx="3898088" cy="3114675"/>
          </a:xfrm>
          <a:prstGeom prst="rect">
            <a:avLst/>
          </a:prstGeom>
        </p:spPr>
      </p:pic>
      <p:pic>
        <p:nvPicPr>
          <p:cNvPr id="16" name="Picture 15" descr="6a0120a8971a64970b0120a8e501ce970b-800wi.jp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7000" y="990600"/>
            <a:ext cx="4724399" cy="353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90270045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8091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তাঁর লেখনিতে কী ধারণ করতেন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0" y="2130650"/>
            <a:ext cx="44958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রূপের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4196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মেহনতি মানূষের মুক্তির সংগ্রাম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599" y="4142298"/>
            <a:ext cx="8006802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4999185"/>
            <a:ext cx="50969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কাটানোর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843134" y="5946074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আকুলতা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52400" y="5929053"/>
            <a:ext cx="502920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867400" y="4969603"/>
            <a:ext cx="312420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ভাঙ্গনের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855" y="196175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047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585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62070" y="698362"/>
            <a:ext cx="3724130" cy="53245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n-US" sz="40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মোঃ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রাজ্জাক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গোলাপগঞ্জ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E-mail-razzict@gmail.com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3000" y="838200"/>
            <a:ext cx="3424736" cy="63709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n-US" sz="32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mtClean="0">
                <a:latin typeface="NikoshBAN" pitchFamily="2" charset="0"/>
                <a:cs typeface="NikoshBAN" pitchFamily="2" charset="0"/>
              </a:rPr>
              <a:t>অধ্যায়-06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200" dirty="0" smtClean="0"/>
          </a:p>
          <a:p>
            <a:pPr algn="ctr"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99399" y="60126"/>
            <a:ext cx="2320401" cy="923320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9770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নারকেলের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আতপ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ধনীরা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আরাম-আয়েসে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805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" name="Diagram group"/>
          <p:cNvGrpSpPr/>
          <p:nvPr/>
        </p:nvGrpSpPr>
        <p:grpSpPr>
          <a:xfrm>
            <a:off x="838200" y="1600200"/>
            <a:ext cx="7543800" cy="46935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5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3276600"/>
            <a:ext cx="563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" name="Diagram group"/>
          <p:cNvGrpSpPr/>
          <p:nvPr/>
        </p:nvGrpSpPr>
        <p:grpSpPr>
          <a:xfrm>
            <a:off x="2057400" y="2438400"/>
            <a:ext cx="5562600" cy="38553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5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96733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মানসিকভাবে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5" y="0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0"/>
            <a:ext cx="3708400" cy="1359981"/>
          </a:xfrm>
          <a:prstGeom prst="rect">
            <a:avLst/>
          </a:prstGeom>
          <a:noFill/>
          <a:ln>
            <a:noFill/>
          </a:ln>
        </p:spPr>
        <p:txBody>
          <a:bodyPr wrap="square" lIns="66669" tIns="33334" rIns="66669" bIns="33334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572000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13855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3724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3922700" cy="294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8454"/>
            <a:ext cx="3910000" cy="293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836600" y="5699760"/>
            <a:ext cx="7543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কোথাকার?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1840" y="5699760"/>
            <a:ext cx="7543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120" y="5486400"/>
            <a:ext cx="7543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কি গ্রামে  বেড়াতে যাও?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1840" y="5029200"/>
            <a:ext cx="7543800" cy="1569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 বার কি সেখানে ফিরে যেতে ই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করে?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870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7810"/>
            <a:ext cx="8534400" cy="62153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60866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 দাশ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57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" y="1295400"/>
            <a:ext cx="89154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15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65797" y="1320224"/>
            <a:ext cx="3125801" cy="23497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bn-BD" sz="4000" b="1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17897" y="4191000"/>
            <a:ext cx="4495800" cy="2362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5054" y="2052190"/>
            <a:ext cx="1084145" cy="5857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052190"/>
            <a:ext cx="2743200" cy="14530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৯৯ খ্রিস্টাব্দে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১৭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ফেব্রুয়ারিতে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006025"/>
            <a:ext cx="1593379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বরিশাল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4360634"/>
            <a:ext cx="3657599" cy="196396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701"/>
              </a:avLst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১৯৫৪ খ্রিস্টাব্দে র ২২ অক্টোবর কলকাতায় এক ট্রাম দুর্ঘটনায় নিহত হন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6a0120a8971a64970b0120a8e501ce970b-800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219200"/>
            <a:ext cx="2514600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" name="Pentagon 1"/>
          <p:cNvSpPr/>
          <p:nvPr/>
        </p:nvSpPr>
        <p:spPr>
          <a:xfrm>
            <a:off x="762000" y="4191000"/>
            <a:ext cx="2855897" cy="213360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মৃত্যু: 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6" grpId="0"/>
      <p:bldP spid="9" grpId="0"/>
      <p:bldP spid="1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609600" y="38100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8590" y="295275"/>
            <a:ext cx="4340860" cy="3255645"/>
          </a:xfrm>
          <a:prstGeom prst="round2Diag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26682927"/>
              </p:ext>
            </p:extLst>
          </p:nvPr>
        </p:nvGraphicFramePr>
        <p:xfrm>
          <a:off x="6850380" y="1905000"/>
          <a:ext cx="914400" cy="771525"/>
        </p:xfrm>
        <a:graphic>
          <a:graphicData uri="http://schemas.openxmlformats.org/presentationml/2006/ole">
            <p:oleObj spid="_x0000_s1026" name="Packager Shell Object" showAsIcon="1" r:id="rId5" imgW="914400" imgH="771480" progId="Package">
              <p:embed/>
            </p:oleObj>
          </a:graphicData>
        </a:graphic>
      </p:graphicFrame>
      <p:sp>
        <p:nvSpPr>
          <p:cNvPr id="9" name="Up Arrow Callout 8"/>
          <p:cNvSpPr/>
          <p:nvPr/>
        </p:nvSpPr>
        <p:spPr>
          <a:xfrm>
            <a:off x="5029200" y="38100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আবৃত্তি শুনি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868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62200" y="47065"/>
            <a:ext cx="4876800" cy="178173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62224"/>
            <a:ext cx="4807527" cy="3305175"/>
          </a:xfrm>
          <a:prstGeom prst="round2Diag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1570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" y="1434353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ডিঙা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বাসায়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 নৌকা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156473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5106231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ধবল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13120" y="5234089"/>
            <a:ext cx="28956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399"/>
          <a:stretch/>
        </p:blipFill>
        <p:spPr>
          <a:xfrm>
            <a:off x="2637270" y="1021301"/>
            <a:ext cx="2770900" cy="1721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70" y="2955178"/>
            <a:ext cx="2770900" cy="1777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14" y="4884900"/>
            <a:ext cx="2826013" cy="1917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035674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</TotalTime>
  <Words>566</Words>
  <Application>Microsoft Office PowerPoint</Application>
  <PresentationFormat>On-screen Show (4:3)</PresentationFormat>
  <Paragraphs>168</Paragraphs>
  <Slides>23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Aspect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4</cp:revision>
  <dcterms:created xsi:type="dcterms:W3CDTF">2006-08-16T00:00:00Z</dcterms:created>
  <dcterms:modified xsi:type="dcterms:W3CDTF">2020-01-16T00:07:09Z</dcterms:modified>
</cp:coreProperties>
</file>