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7" r:id="rId2"/>
    <p:sldId id="268" r:id="rId3"/>
    <p:sldId id="269" r:id="rId4"/>
    <p:sldId id="279" r:id="rId5"/>
    <p:sldId id="259" r:id="rId6"/>
    <p:sldId id="257" r:id="rId7"/>
    <p:sldId id="260" r:id="rId8"/>
    <p:sldId id="277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58" r:id="rId17"/>
    <p:sldId id="271" r:id="rId18"/>
    <p:sldId id="272" r:id="rId19"/>
    <p:sldId id="273" r:id="rId20"/>
    <p:sldId id="276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2A923-8FE1-4AE5-BC8D-F03CD7E5DFCA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9F4482-888D-4B08-A9C5-945CBB922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86EB5-3CC5-4FD1-B8B3-31C10466C8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ACBA9-F6B3-45FA-810D-2113CA2D50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E7838D-59B0-4DBC-AE2C-E06B6A29EF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F33AA-2022-4EF8-A073-B4E8E53CB6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08E388-A7F9-4A35-A014-57AE4FE4DA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51D5-61BA-4670-B61E-7688BA7FD1F2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E415-5E2A-4726-BA6F-607475BDB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7709-C4D1-47CE-ADE1-948A232E7951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159D-EC1C-4F98-8949-86A0F00AD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441A-1161-4B96-B5C1-7033D4337247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2AEA-71AF-4D6B-BAC6-7BB54AF39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B75A-D6D4-49FD-A39E-3023997A49E2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D0CC-BB8B-4380-8269-F054EAED1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EA7A-30F8-422B-B0FC-C8C1BA6983DE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65FA-CCEE-4A85-9DEF-B066FC05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47C1-11E7-4CED-B129-F3C57582CF51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7F0D-5525-471B-B402-2596D138B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5F59-C9A5-4772-A1B5-7B3EBFB189C6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953C-E9F8-4968-A3F7-9377D2191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E2D6-B0E9-46F6-B7D8-F2DC6E0016E7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2AE6-85CB-4E1E-B87A-CC148D8DA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B206-06CF-4977-87B8-8747D8E5C666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859C-3E8B-48B4-8E20-0B49B940C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0F04-F7DA-406B-AC39-F4A107F26F06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4FD8-B693-4124-B4E8-4D6948008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341F-EC0B-431A-BD41-E476E9BEF836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B945A-BD5D-4A00-8DE5-6E4A5E119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87809B4-E20C-4467-B6E6-52A0FEE6AF0D}" type="datetimeFigureOut">
              <a:rPr lang="en-US"/>
              <a:pPr>
                <a:defRPr/>
              </a:pPr>
              <a:t>1/14/2020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8DC13D4-298A-4599-B1C1-F4C1B22E8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5" r:id="rId2"/>
    <p:sldLayoutId id="2147483894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5" r:id="rId9"/>
    <p:sldLayoutId id="2147483891" r:id="rId10"/>
    <p:sldLayoutId id="21474838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GB" sz="9600" dirty="0" smtClean="0"/>
              <a:t>         </a:t>
            </a:r>
            <a:r>
              <a:rPr lang="en-GB" sz="9600" dirty="0" smtClean="0">
                <a:solidFill>
                  <a:srgbClr val="002060"/>
                </a:solidFill>
                <a:latin typeface="GangaSagarMJ" pitchFamily="2" charset="0"/>
                <a:cs typeface="GangaSagarMJ" pitchFamily="2" charset="0"/>
              </a:rPr>
              <a:t>¯^</a:t>
            </a:r>
            <a:r>
              <a:rPr lang="en-GB" sz="9600" dirty="0" err="1" smtClean="0">
                <a:solidFill>
                  <a:srgbClr val="002060"/>
                </a:solidFill>
                <a:latin typeface="GangaSagarMJ" pitchFamily="2" charset="0"/>
                <a:cs typeface="GangaSagarMJ" pitchFamily="2" charset="0"/>
              </a:rPr>
              <a:t>vMZg</a:t>
            </a:r>
            <a:endParaRPr lang="en-GB" sz="9600" dirty="0">
              <a:solidFill>
                <a:srgbClr val="002060"/>
              </a:solidFill>
              <a:latin typeface="GangaSagarMJ" pitchFamily="2" charset="0"/>
              <a:cs typeface="GangaSagarMJ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1905000"/>
          <a:ext cx="6781800" cy="4419600"/>
        </p:xfrm>
        <a:graphic>
          <a:graphicData uri="http://schemas.openxmlformats.org/presentationml/2006/ole">
            <p:oleObj spid="_x0000_s1026" name="Slide" r:id="rId5" imgW="4517021" imgH="3080025" progId="PowerPoint.Slide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GangaSagarMJ" pitchFamily="2" charset="0"/>
                <a:cs typeface="GangaSagarMJ" pitchFamily="2" charset="0"/>
              </a:rPr>
              <a:t>gvkiæg</a:t>
            </a:r>
            <a:r>
              <a:rPr lang="en-US" dirty="0" smtClean="0">
                <a:latin typeface="GangaSagarMJ" pitchFamily="2" charset="0"/>
                <a:cs typeface="GangaSagarMJ" pitchFamily="2" charset="0"/>
              </a:rPr>
              <a:t> </a:t>
            </a:r>
            <a:r>
              <a:rPr lang="en-US" dirty="0" err="1" smtClean="0">
                <a:latin typeface="GangaSagarMJ" pitchFamily="2" charset="0"/>
                <a:cs typeface="GangaSagarMJ" pitchFamily="2" charset="0"/>
              </a:rPr>
              <a:t>Pv‡li</a:t>
            </a:r>
            <a:r>
              <a:rPr lang="en-US" dirty="0" smtClean="0">
                <a:latin typeface="GangaSagarMJ" pitchFamily="2" charset="0"/>
                <a:cs typeface="GangaSagarMJ" pitchFamily="2" charset="0"/>
              </a:rPr>
              <a:t> </a:t>
            </a:r>
            <a:r>
              <a:rPr lang="en-US" dirty="0" err="1" smtClean="0">
                <a:latin typeface="GangaSagarMJ" pitchFamily="2" charset="0"/>
                <a:cs typeface="GangaSagarMJ" pitchFamily="2" charset="0"/>
              </a:rPr>
              <a:t>avcmg~n</a:t>
            </a:r>
            <a:endParaRPr lang="en-US" dirty="0">
              <a:latin typeface="GangaSagarMJ" pitchFamily="2" charset="0"/>
              <a:cs typeface="GangaSagar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GangaSagarMJ" pitchFamily="2" charset="0"/>
              <a:cs typeface="GangaSagarMJ" pitchFamily="2" charset="0"/>
            </a:endParaRPr>
          </a:p>
          <a:p>
            <a:r>
              <a:rPr lang="en-US" dirty="0" smtClean="0">
                <a:latin typeface="GangaSagarMJ" pitchFamily="2" charset="0"/>
                <a:cs typeface="GangaSagarMJ" pitchFamily="2" charset="0"/>
              </a:rPr>
              <a:t>1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PvlNi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ˆ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Zwi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K. Aw·‡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Rb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L.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Av‡jv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 80-210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jv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·</a:t>
            </a: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M.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ZvcgvÎv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 20-30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wWwMÖ</a:t>
            </a:r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N. Av`ª©Zv:70-80%</a:t>
            </a: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O.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evqycÖevn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4" name="Picture 3" descr="culture 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33600"/>
            <a:ext cx="3581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2.c¨v‡KU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¯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úb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msMÖn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</a:p>
          <a:p>
            <a:endParaRPr lang="en-US" dirty="0" smtClean="0">
              <a:latin typeface="GangaSagarMJ" pitchFamily="2" charset="0"/>
              <a:cs typeface="GangaSagarMJ" pitchFamily="2" charset="0"/>
            </a:endParaRPr>
          </a:p>
          <a:p>
            <a:r>
              <a:rPr lang="en-US" dirty="0" smtClean="0">
                <a:latin typeface="GangaSagarMJ" pitchFamily="2" charset="0"/>
                <a:cs typeface="GangaSagarMJ" pitchFamily="2" charset="0"/>
              </a:rPr>
              <a:t>3.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c¨v‡KU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¯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úb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cwienb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4" name="Picture 3" descr="Spoon.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62200"/>
            <a:ext cx="3276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4.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c¨v‡KU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¯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úb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KZ©b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4" name="Picture 3" descr="cut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62200"/>
            <a:ext cx="28575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5.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c¨v‡KU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ev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¯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úb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Zv‡K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¯’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vcb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6.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ZvcgvÎv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I Av`ª©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wbqš¿Y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4" name="Picture 3" descr="shel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86000"/>
            <a:ext cx="29718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7.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Ab¨vb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¨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cwiPh©v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8.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gvkiæg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msMÖn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4" name="Picture 3" descr="coll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962400"/>
            <a:ext cx="28194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9.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gvkiæg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msiÿY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K)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ZvRv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gvkiæg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msiÿY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r>
              <a:rPr lang="en-US" dirty="0" smtClean="0">
                <a:latin typeface="AtraiMJ" pitchFamily="2" charset="0"/>
                <a:cs typeface="AtraiMJ" pitchFamily="2" charset="0"/>
              </a:rPr>
              <a:t>L)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ïK‡bv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gvkiæg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msiÿY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: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4" name="Picture 3" descr="cold sto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05000"/>
            <a:ext cx="3028950" cy="1676400"/>
          </a:xfrm>
          <a:prstGeom prst="rect">
            <a:avLst/>
          </a:prstGeom>
        </p:spPr>
      </p:pic>
      <p:pic>
        <p:nvPicPr>
          <p:cNvPr id="5" name="Picture 4" descr="d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038600"/>
            <a:ext cx="1847850" cy="24669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8769350" cy="4524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endParaRPr lang="en-US" sz="1200" dirty="0">
              <a:latin typeface="Vrinda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n-US" sz="1200" dirty="0">
              <a:latin typeface="Vrinda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n-US" sz="1200" dirty="0">
              <a:latin typeface="Vrinda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n-US" sz="1200" dirty="0">
              <a:latin typeface="Vrinda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n-US" sz="1200" dirty="0">
              <a:latin typeface="Vrinda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3200" dirty="0">
                <a:latin typeface="Vrinda" pitchFamily="34" charset="0"/>
                <a:cs typeface="Times New Roman" pitchFamily="18" charset="0"/>
              </a:rPr>
              <a:t>                   </a:t>
            </a:r>
            <a:r>
              <a:rPr lang="en-US" sz="4800" dirty="0" err="1">
                <a:solidFill>
                  <a:srgbClr val="FF0000"/>
                </a:solidFill>
                <a:latin typeface="Vrinda" pitchFamily="34" charset="0"/>
                <a:cs typeface="Times New Roman" pitchFamily="18" charset="0"/>
              </a:rPr>
              <a:t>সাবধানতা</a:t>
            </a:r>
            <a:endParaRPr lang="en-US" sz="4800" dirty="0">
              <a:solidFill>
                <a:srgbClr val="FF0000"/>
              </a:solidFill>
              <a:latin typeface="Vrinda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en-US" sz="2000" dirty="0"/>
          </a:p>
          <a:p>
            <a:pPr algn="just" eaLnBrk="0" hangingPunct="0">
              <a:defRPr/>
            </a:pPr>
            <a:r>
              <a:rPr lang="en-US" sz="2000" dirty="0">
                <a:cs typeface="Times New Roman" pitchFamily="18" charset="0"/>
              </a:rPr>
              <a:t>   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১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বীজ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বা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স্পনে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কোনভাবেই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সূর্যের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আলো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পড়তে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দেওয়া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যাবে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।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সবসময়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    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ঘরটি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ঠান্ডা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রাখতে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হবে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।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     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খুব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বেশি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গরম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পড়লে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ঘরের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চারদিকে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বস্তা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ঝুলিয়ে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ভিজিয়ে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রাখতে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হবে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।</a:t>
            </a:r>
            <a:endParaRPr lang="en-US" sz="2000" dirty="0">
              <a:solidFill>
                <a:srgbClr val="002060"/>
              </a:solidFill>
            </a:endParaRPr>
          </a:p>
          <a:p>
            <a:pPr algn="just" eaLnBrk="0" hangingPunct="0">
              <a:defRPr/>
            </a:pP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   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২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মাশরুম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ঘর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ও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ঘরের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বাইরের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চারদিক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সবসময়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পরিষ্কার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পরিচ্ছন্ন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রাখতে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হবে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।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অপরিচ্ছন্ন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জায়গায়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মাশরুম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ফ্লাই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নামের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পোকা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মাশরুমের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ক্ষতি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করে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।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  <a:p>
            <a:pPr algn="just" eaLnBrk="0" hangingPunct="0">
              <a:defRPr/>
            </a:pP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 </a:t>
            </a:r>
          </a:p>
          <a:p>
            <a:pPr algn="just" eaLnBrk="0" hangingPunct="0">
              <a:defRPr/>
            </a:pP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   ৩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কীটনাশক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ব্যবহার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করা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যাবে</a:t>
            </a:r>
            <a:r>
              <a:rPr lang="en-US" sz="20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latin typeface="Vrinda" pitchFamily="34" charset="0"/>
                <a:cs typeface="Times New Roman" pitchFamily="18" charset="0"/>
              </a:rPr>
              <a:t>।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 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</a:rPr>
              <a:t>মাশরুমের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উপকারিতা</a:t>
            </a:r>
            <a:endParaRPr lang="en-GB" sz="40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en-GB" sz="1800" dirty="0" err="1" smtClean="0">
                <a:solidFill>
                  <a:srgbClr val="7030A0"/>
                </a:solidFill>
              </a:rPr>
              <a:t>মাশরুমে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খনিজ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পদার্থের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পরিমান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মাছ</a:t>
            </a:r>
            <a:r>
              <a:rPr lang="en-GB" sz="1800" dirty="0" smtClean="0">
                <a:solidFill>
                  <a:srgbClr val="7030A0"/>
                </a:solidFill>
              </a:rPr>
              <a:t> ও </a:t>
            </a:r>
            <a:r>
              <a:rPr lang="en-GB" sz="1800" dirty="0" err="1" smtClean="0">
                <a:solidFill>
                  <a:srgbClr val="7030A0"/>
                </a:solidFill>
              </a:rPr>
              <a:t>মাংসের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তুলনায়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বেশী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এবং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প্রচলিত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সবজীর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তুলনায়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প্রায়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দ্বিগুন</a:t>
            </a:r>
            <a:r>
              <a:rPr lang="en-GB" sz="1800" dirty="0" smtClean="0">
                <a:solidFill>
                  <a:srgbClr val="7030A0"/>
                </a:solidFill>
              </a:rPr>
              <a:t>। </a:t>
            </a:r>
            <a:r>
              <a:rPr lang="en-GB" sz="1800" dirty="0" err="1" smtClean="0">
                <a:solidFill>
                  <a:srgbClr val="7030A0"/>
                </a:solidFill>
              </a:rPr>
              <a:t>মাশরুমে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আমিষের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পরিমান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আলু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থেকে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দ্বিগুন</a:t>
            </a:r>
            <a:r>
              <a:rPr lang="en-GB" sz="1800" dirty="0" smtClean="0">
                <a:solidFill>
                  <a:srgbClr val="FF0000"/>
                </a:solidFill>
              </a:rPr>
              <a:t>,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টমেটো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থেকে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চারগুন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এবং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কমলা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লেবুর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থেকে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ছয়গুন</a:t>
            </a:r>
            <a:r>
              <a:rPr lang="en-GB" sz="1800" dirty="0" smtClean="0">
                <a:solidFill>
                  <a:srgbClr val="7030A0"/>
                </a:solidFill>
              </a:rPr>
              <a:t> </a:t>
            </a:r>
            <a:r>
              <a:rPr lang="en-GB" sz="1800" dirty="0" err="1" smtClean="0">
                <a:solidFill>
                  <a:srgbClr val="7030A0"/>
                </a:solidFill>
              </a:rPr>
              <a:t>বেশী</a:t>
            </a:r>
            <a:r>
              <a:rPr lang="en-GB" sz="1800" dirty="0" smtClean="0">
                <a:solidFill>
                  <a:srgbClr val="7030A0"/>
                </a:solidFill>
              </a:rPr>
              <a:t>।</a:t>
            </a:r>
          </a:p>
          <a:p>
            <a:pPr>
              <a:defRPr/>
            </a:pPr>
            <a:r>
              <a:rPr lang="bn-BD" sz="1800" dirty="0" smtClean="0"/>
              <a:t>মাশরুমে প্রচুর প্রোটিন</a:t>
            </a:r>
            <a:r>
              <a:rPr lang="en-GB" sz="1800" dirty="0" smtClean="0"/>
              <a:t>, </a:t>
            </a:r>
            <a:r>
              <a:rPr lang="bn-BD" sz="1800" dirty="0" smtClean="0"/>
              <a:t>খনিজ পদার্থ ও ভিটামিন আছে। তাই খাদ্য হিসেবে এটা খুবই পুষ্টিকর।</a:t>
            </a:r>
            <a:endParaRPr lang="en-GB" sz="18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1800" dirty="0" smtClean="0"/>
              <a:t>১।  মাশরুমে চর্বি ও শর্করা কম এবং আঁশ  রক্তে চিনির সমতা রক্ষা করে ফলে ডায়াবেটিক রোগী এবং যারা স্থুল বা স্বাস্থ্যবান তাদের জন্য উপযুক্ত খাবার।  </a:t>
            </a:r>
            <a:endParaRPr lang="en-GB" sz="18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1800" dirty="0" smtClean="0">
                <a:solidFill>
                  <a:srgbClr val="7030A0"/>
                </a:solidFill>
              </a:rPr>
              <a:t>২। মাশরুম দেহের ক্ষয়পূরণ</a:t>
            </a:r>
            <a:r>
              <a:rPr lang="en-GB" sz="1800" dirty="0" smtClean="0">
                <a:solidFill>
                  <a:srgbClr val="7030A0"/>
                </a:solidFill>
              </a:rPr>
              <a:t>, </a:t>
            </a:r>
            <a:r>
              <a:rPr lang="bn-BD" sz="1800" dirty="0" smtClean="0">
                <a:solidFill>
                  <a:srgbClr val="7030A0"/>
                </a:solidFill>
              </a:rPr>
              <a:t>হাড় গঠন ও দাঁত মজবুত করে।  </a:t>
            </a:r>
            <a:endParaRPr lang="en-GB" sz="1800" dirty="0" smtClean="0">
              <a:solidFill>
                <a:srgbClr val="7030A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bn-BD" sz="1800" dirty="0" smtClean="0"/>
              <a:t>৩। রক্তহীনতা</a:t>
            </a:r>
            <a:r>
              <a:rPr lang="en-GB" sz="1800" dirty="0" smtClean="0"/>
              <a:t>, </a:t>
            </a:r>
            <a:r>
              <a:rPr lang="bn-BD" sz="1800" dirty="0" smtClean="0"/>
              <a:t>বেরিবোধ</a:t>
            </a:r>
            <a:r>
              <a:rPr lang="en-GB" sz="1800" dirty="0" smtClean="0"/>
              <a:t>, </a:t>
            </a:r>
            <a:r>
              <a:rPr lang="bn-BD" sz="1800" dirty="0" smtClean="0"/>
              <a:t>হৃদরোগ</a:t>
            </a:r>
            <a:r>
              <a:rPr lang="en-GB" sz="1800" dirty="0" smtClean="0"/>
              <a:t>, </a:t>
            </a:r>
            <a:r>
              <a:rPr lang="bn-BD" sz="1800" dirty="0" smtClean="0"/>
              <a:t>ক্যান্সার প্রতিরোধ করে।  </a:t>
            </a:r>
            <a:endParaRPr lang="en-GB" sz="18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1800" dirty="0" smtClean="0">
                <a:solidFill>
                  <a:srgbClr val="002060"/>
                </a:solidFill>
              </a:rPr>
              <a:t>৪। শরীরের রোগ প্রতিরোধ ক্ষমতা বৃদ্ধি করে। </a:t>
            </a:r>
            <a:endParaRPr lang="en-GB" sz="1800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bn-BD" sz="1800" dirty="0" smtClean="0"/>
              <a:t>৫। মাশরুমে প্রচুর ক্যালসিয়াম </a:t>
            </a:r>
            <a:r>
              <a:rPr lang="en-GB" sz="1800" dirty="0" smtClean="0"/>
              <a:t>, </a:t>
            </a:r>
            <a:r>
              <a:rPr lang="bn-BD" sz="1800" dirty="0" smtClean="0"/>
              <a:t>ফসফরাস ও ভিটামিন ডি আছে। যা শিশুদের দাঁত ও হাড় গঠনে গুরুত্বপূর্ণ ভূমিকা পালন করে।</a:t>
            </a:r>
            <a:endParaRPr lang="en-GB" sz="1800" dirty="0" smtClean="0"/>
          </a:p>
          <a:p>
            <a:pPr>
              <a:buFont typeface="Wingdings 2" pitchFamily="18" charset="2"/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GB" smtClean="0"/>
              <a:t>                </a:t>
            </a:r>
            <a:r>
              <a:rPr lang="en-US" smtClean="0">
                <a:solidFill>
                  <a:srgbClr val="002060"/>
                </a:solidFill>
                <a:latin typeface="BhagirathiMJ" pitchFamily="2" charset="0"/>
                <a:cs typeface="BhagirathiMJ" pitchFamily="2" charset="0"/>
              </a:rPr>
              <a:t>Pjgvb</a:t>
            </a:r>
            <a:endParaRPr lang="en-GB" smtClean="0">
              <a:solidFill>
                <a:srgbClr val="00206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bn-BD" sz="2000" dirty="0" smtClean="0"/>
              <a:t>৬। মাশরুমে আছে প্রচুর ফলিক এসিড ও লৌহ </a:t>
            </a:r>
            <a:r>
              <a:rPr lang="en-GB" sz="2000" dirty="0" smtClean="0"/>
              <a:t>, </a:t>
            </a:r>
            <a:r>
              <a:rPr lang="bn-BD" sz="2000" dirty="0" smtClean="0"/>
              <a:t>যা রক্তশূন্যতা দূর করে। </a:t>
            </a:r>
            <a:endParaRPr lang="en-GB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>
                <a:solidFill>
                  <a:srgbClr val="7030A0"/>
                </a:solidFill>
              </a:rPr>
              <a:t>৭।  মাশরুমে ট্রাইটারপিন থাকায় এটা বিশ্বে এইডস প্রতিরোধে ব্যবহৃত হচ্ছে।</a:t>
            </a:r>
            <a:r>
              <a:rPr lang="en-GB" sz="2000" dirty="0" smtClean="0"/>
              <a:t> </a:t>
            </a:r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/>
              <a:t>৮।  মাশরুমে ইলুডিন এম ও এস থাকায় এটা আমাশয় প্রতিরোধী।</a:t>
            </a:r>
            <a:endParaRPr lang="en-GB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>
                <a:solidFill>
                  <a:srgbClr val="7030A0"/>
                </a:solidFill>
              </a:rPr>
              <a:t>৯।  মাশরুমে এডিনোসিন থাকায় ডেঙ্গুজ্বরের প্রতিরোধক।</a:t>
            </a:r>
            <a:r>
              <a:rPr lang="en-GB" sz="2000" dirty="0" smtClean="0"/>
              <a:t> </a:t>
            </a:r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/>
              <a:t>১০।  মাশরুমে আছে এনজাইম </a:t>
            </a:r>
            <a:r>
              <a:rPr lang="en-GB" sz="2000" dirty="0" smtClean="0"/>
              <a:t>,</a:t>
            </a:r>
            <a:r>
              <a:rPr lang="bn-BD" sz="2000" dirty="0" smtClean="0"/>
              <a:t>যা হজমে সহায়ক ও পেটের পীড়া দূর করে।</a:t>
            </a:r>
            <a:endParaRPr lang="en-GB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/>
              <a:t>১১।  মাশরুমে আছে নিউক্লিক এসিড ও অ্যানটি-এলারজেন যা কিডনি রোগ প্রতিরোধক।</a:t>
            </a:r>
            <a:endParaRPr lang="en-GB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>
                <a:solidFill>
                  <a:srgbClr val="002060"/>
                </a:solidFill>
              </a:rPr>
              <a:t>১২।  মাশরুমে আমিষ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bn-BD" sz="2000" dirty="0" smtClean="0">
                <a:solidFill>
                  <a:srgbClr val="002060"/>
                </a:solidFill>
              </a:rPr>
              <a:t>শর্করা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bn-BD" sz="2000" dirty="0" smtClean="0">
                <a:solidFill>
                  <a:srgbClr val="002060"/>
                </a:solidFill>
              </a:rPr>
              <a:t>চর্বি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bn-BD" sz="2000" dirty="0" smtClean="0">
                <a:solidFill>
                  <a:srgbClr val="002060"/>
                </a:solidFill>
              </a:rPr>
              <a:t>ভিটামিন ও মিনারেল এমন সম্বনিতভাবে আছে যা শরীরের প্রতিরোধ ক্ষমতা বাড়িয়ে দেয়। ফলে গর্ভবতী মা ও শিশু নিয়মিত মাশরুম খেলে দেহের রোগ প্রতিরোধ ক্ষমতা বৃদ্ধি পায়।</a:t>
            </a:r>
            <a:endParaRPr lang="en-GB" sz="2000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71550"/>
          </a:xfrm>
        </p:spPr>
        <p:txBody>
          <a:bodyPr/>
          <a:lstStyle/>
          <a:p>
            <a:r>
              <a:rPr lang="en-GB" smtClean="0"/>
              <a:t>                        </a:t>
            </a:r>
            <a:r>
              <a:rPr lang="en-US" smtClean="0">
                <a:solidFill>
                  <a:srgbClr val="002060"/>
                </a:solidFill>
                <a:latin typeface="BhagirathiMJ" pitchFamily="2" charset="0"/>
                <a:cs typeface="BhagirathiMJ" pitchFamily="2" charset="0"/>
              </a:rPr>
              <a:t>Pjgvb</a:t>
            </a:r>
            <a:endParaRPr lang="en-GB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  <a:defRPr/>
            </a:pPr>
            <a:r>
              <a:rPr lang="bn-BD" sz="2000" dirty="0" smtClean="0"/>
              <a:t> </a:t>
            </a:r>
            <a:r>
              <a:rPr lang="bn-BD" sz="2000" dirty="0" smtClean="0"/>
              <a:t> রক্তের কোলেষ্টেরল কমানোর অন্যতম উপাদান </a:t>
            </a:r>
            <a:r>
              <a:rPr lang="en-GB" sz="2000" dirty="0" smtClean="0"/>
              <a:t>‘</a:t>
            </a:r>
            <a:r>
              <a:rPr lang="bn-BD" sz="2000" dirty="0" smtClean="0"/>
              <a:t>ইরিটাডেনিন</a:t>
            </a:r>
            <a:r>
              <a:rPr lang="en-GB" sz="2000" dirty="0" smtClean="0"/>
              <a:t>’ ‘</a:t>
            </a:r>
            <a:r>
              <a:rPr lang="bn-BD" sz="2000" dirty="0" smtClean="0"/>
              <a:t>লোবাষ্টটিন</a:t>
            </a:r>
            <a:r>
              <a:rPr lang="en-GB" sz="2000" dirty="0" smtClean="0"/>
              <a:t>’ </a:t>
            </a:r>
            <a:r>
              <a:rPr lang="bn-BD" sz="2000" dirty="0" smtClean="0"/>
              <a:t>এবং </a:t>
            </a:r>
            <a:r>
              <a:rPr lang="en-GB" sz="2000" dirty="0" smtClean="0"/>
              <a:t>‘</a:t>
            </a:r>
            <a:r>
              <a:rPr lang="bn-BD" sz="2000" dirty="0" smtClean="0"/>
              <a:t>এনটাডেনিন</a:t>
            </a:r>
            <a:r>
              <a:rPr lang="en-GB" sz="2000" dirty="0" smtClean="0"/>
              <a:t>’</a:t>
            </a:r>
            <a:r>
              <a:rPr lang="bn-BD" sz="2000" dirty="0" smtClean="0"/>
              <a:t>মাশরুমে থাকায় এটি হৃদরোগ ও উচ্চ রক্তচাপ নিরাময় করে ।</a:t>
            </a:r>
            <a:endParaRPr lang="en-US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/>
              <a:t>এতে লিংকজাই</a:t>
            </a:r>
            <a:r>
              <a:rPr lang="bn-BD" sz="2000" dirty="0" smtClean="0">
                <a:latin typeface="ArhialkhanMJ" pitchFamily="2" charset="0"/>
              </a:rPr>
              <a:t>-</a:t>
            </a:r>
            <a:r>
              <a:rPr lang="bn-BD" sz="2000" dirty="0" smtClean="0"/>
              <a:t> </a:t>
            </a:r>
            <a:r>
              <a:rPr lang="bn-BD" sz="2000" dirty="0" smtClean="0"/>
              <a:t>নামক পদার্থ থাকায় </a:t>
            </a:r>
            <a:r>
              <a:rPr lang="bn-BD" sz="2000" dirty="0" smtClean="0"/>
              <a:t>হেপাটাইস-বি </a:t>
            </a:r>
            <a:r>
              <a:rPr lang="bn-BD" sz="2000" dirty="0" smtClean="0"/>
              <a:t>জন্ডিস প্রতিরোধক হিসেবে কাজ করে।</a:t>
            </a:r>
            <a:endParaRPr lang="en-GB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/>
              <a:t>১৫। মাশরুমের বেটা-ডি</a:t>
            </a:r>
            <a:r>
              <a:rPr lang="en-GB" sz="2000" dirty="0" smtClean="0"/>
              <a:t>, </a:t>
            </a:r>
            <a:r>
              <a:rPr lang="bn-BD" sz="2000" dirty="0" smtClean="0"/>
              <a:t>গ্লুকেন</a:t>
            </a:r>
            <a:r>
              <a:rPr lang="en-GB" sz="2000" dirty="0" smtClean="0"/>
              <a:t>, </a:t>
            </a:r>
            <a:r>
              <a:rPr lang="bn-BD" sz="2000" dirty="0" smtClean="0"/>
              <a:t>ল্যাম্পট্রোল</a:t>
            </a:r>
            <a:r>
              <a:rPr lang="en-GB" sz="2000" dirty="0" smtClean="0"/>
              <a:t>, </a:t>
            </a:r>
            <a:r>
              <a:rPr lang="bn-BD" sz="2000" dirty="0" smtClean="0"/>
              <a:t>টারপিনওয়েড এবং বেনজোপাইরিন ক্যান্সার ও টিউমার প্রতিরোধক।</a:t>
            </a:r>
            <a:endParaRPr lang="en-GB" sz="2000" dirty="0" smtClean="0"/>
          </a:p>
          <a:p>
            <a:pPr>
              <a:buFont typeface="Wingdings 2" pitchFamily="18" charset="2"/>
              <a:buNone/>
              <a:defRPr/>
            </a:pPr>
            <a:r>
              <a:rPr lang="bn-BD" sz="2000" dirty="0" smtClean="0"/>
              <a:t>১৬।  মাশরুমে সালফার সরবরাহকারী এমাইনো এসিড থাকায় তা চুল পড়া ও চুল পাকা প্রতিরোধ করতে সক্ষম।</a:t>
            </a:r>
            <a:endParaRPr lang="en-GB" sz="2000" dirty="0" smtClean="0"/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85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/>
              <a:t>        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</a:t>
            </a:r>
            <a:r>
              <a:rPr lang="en-US" sz="6000" b="1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Dc¯’vcbvq</a:t>
            </a:r>
            <a:r>
              <a:rPr lang="en-US" sz="6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</a:b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6000" b="1" dirty="0" smtClean="0">
              <a:solidFill>
                <a:srgbClr val="002060"/>
              </a:solidFill>
              <a:latin typeface="AtraiMJ" pitchFamily="2" charset="0"/>
              <a:cs typeface="AtraiMJ" pitchFamily="2" charset="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W. </a:t>
            </a:r>
            <a:r>
              <a:rPr lang="en-US" sz="6000" b="1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cÖYq</a:t>
            </a:r>
            <a:r>
              <a:rPr lang="en-US" sz="6000" b="1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evjv</a:t>
            </a:r>
            <a:endParaRPr lang="en-US" sz="6000" b="1" dirty="0" smtClean="0">
              <a:solidFill>
                <a:srgbClr val="002060"/>
              </a:solidFill>
              <a:latin typeface="AtraiMJ" pitchFamily="2" charset="0"/>
              <a:cs typeface="AtraiMJ" pitchFamily="2" charset="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mnKvwi</a:t>
            </a:r>
            <a:r>
              <a:rPr lang="en-US" sz="4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Aa¨vcK,K</a:t>
            </a:r>
            <a:r>
              <a:rPr lang="en-US" sz="4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…</a:t>
            </a:r>
            <a:r>
              <a:rPr lang="en-US" sz="4000" b="1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wlwkÿv</a:t>
            </a:r>
            <a:endParaRPr lang="en-US" sz="4000" b="1" dirty="0" smtClean="0">
              <a:solidFill>
                <a:srgbClr val="FF0000"/>
              </a:solidFill>
              <a:latin typeface="AtraiMJ" pitchFamily="2" charset="0"/>
              <a:cs typeface="AtraiMJ" pitchFamily="2" charset="0"/>
            </a:endParaRP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nvRx</a:t>
            </a:r>
            <a:r>
              <a:rPr lang="en-US" sz="4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jvjwgqv</a:t>
            </a:r>
            <a:r>
              <a:rPr lang="en-US" sz="4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wmwU</a:t>
            </a:r>
            <a:r>
              <a:rPr lang="en-US" sz="4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K†jR</a:t>
            </a:r>
            <a:r>
              <a:rPr lang="en-US" sz="4000" b="1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†</a:t>
            </a:r>
            <a:r>
              <a:rPr lang="en-US" sz="4000" b="1" dirty="0" err="1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MvcvjMÄ</a:t>
            </a:r>
            <a:r>
              <a:rPr lang="en-US" sz="4000" b="1" dirty="0" smtClean="0">
                <a:solidFill>
                  <a:srgbClr val="FF0000"/>
                </a:solidFill>
                <a:latin typeface="BhagirathiMJ" pitchFamily="2" charset="0"/>
                <a:cs typeface="BhagirathiMJ" pitchFamily="2" charset="0"/>
              </a:rPr>
              <a:t>|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6148" name="Picture 3" descr="Pronay image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9812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609600"/>
          </a:xfrm>
        </p:spPr>
        <p:txBody>
          <a:bodyPr/>
          <a:lstStyle/>
          <a:p>
            <a:r>
              <a:rPr lang="en-GB" sz="1600" dirty="0" err="1" smtClean="0">
                <a:solidFill>
                  <a:srgbClr val="002060"/>
                </a:solidFill>
              </a:rPr>
              <a:t>যে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সমস্ত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কারণে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মাশরুম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বিভিন্ন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জটিল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রোগের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প্রতিরোধক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এবং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নিরাময়ক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হিসেবে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কাজ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করেঃ</a:t>
            </a:r>
            <a:r>
              <a:rPr lang="en-GB" sz="1600" dirty="0" smtClean="0">
                <a:solidFill>
                  <a:srgbClr val="002060"/>
                </a:solidFill>
              </a:rPr>
              <a:t/>
            </a:r>
            <a:br>
              <a:rPr lang="en-GB" sz="1600" dirty="0" smtClean="0">
                <a:solidFill>
                  <a:srgbClr val="002060"/>
                </a:solidFill>
              </a:rPr>
            </a:br>
            <a:endParaRPr lang="en-GB" sz="1600" dirty="0" smtClean="0">
              <a:solidFill>
                <a:srgbClr val="002060"/>
              </a:solidFill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38600" cy="304800"/>
          </a:xfrm>
        </p:spPr>
        <p:txBody>
          <a:bodyPr/>
          <a:lstStyle/>
          <a:p>
            <a:r>
              <a:rPr lang="en-GB" sz="2000" dirty="0" err="1" smtClean="0">
                <a:solidFill>
                  <a:srgbClr val="7030A0"/>
                </a:solidFill>
              </a:rPr>
              <a:t>যে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 err="1" smtClean="0">
                <a:solidFill>
                  <a:srgbClr val="7030A0"/>
                </a:solidFill>
              </a:rPr>
              <a:t>সকল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 err="1" smtClean="0">
                <a:solidFill>
                  <a:srgbClr val="7030A0"/>
                </a:solidFill>
              </a:rPr>
              <a:t>রোগ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 err="1" smtClean="0">
                <a:solidFill>
                  <a:srgbClr val="7030A0"/>
                </a:solidFill>
              </a:rPr>
              <a:t>নিরাময়</a:t>
            </a:r>
            <a:r>
              <a:rPr lang="en-GB" sz="2000" dirty="0" smtClean="0">
                <a:solidFill>
                  <a:srgbClr val="7030A0"/>
                </a:solidFill>
              </a:rPr>
              <a:t> </a:t>
            </a:r>
            <a:r>
              <a:rPr lang="en-GB" sz="2000" dirty="0" err="1" smtClean="0">
                <a:solidFill>
                  <a:srgbClr val="7030A0"/>
                </a:solidFill>
              </a:rPr>
              <a:t>হয়</a:t>
            </a:r>
            <a:endParaRPr lang="en-GB" sz="2000" dirty="0" smtClean="0">
              <a:solidFill>
                <a:srgbClr val="7030A0"/>
              </a:solidFill>
            </a:endParaRPr>
          </a:p>
        </p:txBody>
      </p:sp>
      <p:sp>
        <p:nvSpPr>
          <p:cNvPr id="19460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3962400" cy="457200"/>
          </a:xfrm>
        </p:spPr>
        <p:txBody>
          <a:bodyPr/>
          <a:lstStyle/>
          <a:p>
            <a:endParaRPr lang="en-GB" sz="1800" dirty="0" smtClean="0">
              <a:solidFill>
                <a:srgbClr val="7030A0"/>
              </a:solidFill>
            </a:endParaRPr>
          </a:p>
          <a:p>
            <a:r>
              <a:rPr lang="en-GB" sz="1600" dirty="0" err="1" smtClean="0">
                <a:solidFill>
                  <a:srgbClr val="7030A0"/>
                </a:solidFill>
              </a:rPr>
              <a:t>যে</a:t>
            </a:r>
            <a:r>
              <a:rPr lang="en-GB" sz="1600" dirty="0" smtClean="0">
                <a:solidFill>
                  <a:srgbClr val="7030A0"/>
                </a:solidFill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</a:rPr>
              <a:t>যে</a:t>
            </a:r>
            <a:r>
              <a:rPr lang="en-GB" sz="1600" dirty="0" smtClean="0">
                <a:solidFill>
                  <a:srgbClr val="7030A0"/>
                </a:solidFill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</a:rPr>
              <a:t>উপাদানের</a:t>
            </a:r>
            <a:r>
              <a:rPr lang="en-GB" sz="1600" dirty="0" smtClean="0">
                <a:solidFill>
                  <a:srgbClr val="7030A0"/>
                </a:solidFill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</a:rPr>
              <a:t>কারনে</a:t>
            </a:r>
            <a:r>
              <a:rPr lang="en-GB" sz="1600" dirty="0" smtClean="0">
                <a:solidFill>
                  <a:srgbClr val="7030A0"/>
                </a:solidFill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</a:rPr>
              <a:t>নিরাময়</a:t>
            </a:r>
            <a:r>
              <a:rPr lang="en-GB" sz="1600" dirty="0" smtClean="0">
                <a:solidFill>
                  <a:srgbClr val="7030A0"/>
                </a:solidFill>
              </a:rPr>
              <a:t> </a:t>
            </a:r>
            <a:r>
              <a:rPr lang="en-GB" sz="1600" dirty="0" err="1" smtClean="0">
                <a:solidFill>
                  <a:srgbClr val="7030A0"/>
                </a:solidFill>
              </a:rPr>
              <a:t>হয়</a:t>
            </a:r>
            <a:endParaRPr lang="en-GB" sz="1600" dirty="0" smtClean="0">
              <a:solidFill>
                <a:srgbClr val="7030A0"/>
              </a:solidFill>
            </a:endParaRPr>
          </a:p>
          <a:p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19461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2971800" cy="468471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bn-IN" sz="1500" dirty="0" smtClean="0">
                <a:solidFill>
                  <a:srgbClr val="0070C0"/>
                </a:solidFill>
              </a:rPr>
              <a:t>ইমুন সিস্টেম উন্নত করে</a:t>
            </a:r>
            <a:endParaRPr lang="en-GB" sz="15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bn-IN" sz="1500" dirty="0" smtClean="0">
                <a:solidFill>
                  <a:srgbClr val="FF0000"/>
                </a:solidFill>
              </a:rPr>
              <a:t>ডায়াবেটিস</a:t>
            </a:r>
            <a:endParaRPr lang="en-GB" sz="15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GB" sz="14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bn-IN" sz="1400" dirty="0" smtClean="0">
                <a:solidFill>
                  <a:srgbClr val="00B050"/>
                </a:solidFill>
              </a:rPr>
              <a:t>কোলেস্ট্রেরল</a:t>
            </a:r>
            <a:r>
              <a:rPr lang="en-GB" sz="1400" dirty="0" smtClean="0">
                <a:solidFill>
                  <a:srgbClr val="00B050"/>
                </a:solidFill>
              </a:rPr>
              <a:t>,</a:t>
            </a:r>
            <a:r>
              <a:rPr lang="bn-IN" sz="1400" dirty="0" smtClean="0">
                <a:solidFill>
                  <a:srgbClr val="00B050"/>
                </a:solidFill>
              </a:rPr>
              <a:t>হৃদরোগ</a:t>
            </a:r>
            <a:r>
              <a:rPr lang="en-GB" sz="1400" dirty="0" smtClean="0">
                <a:solidFill>
                  <a:srgbClr val="00B050"/>
                </a:solidFill>
              </a:rPr>
              <a:t>,</a:t>
            </a:r>
            <a:r>
              <a:rPr lang="bn-IN" sz="1400" dirty="0" smtClean="0">
                <a:solidFill>
                  <a:srgbClr val="00B050"/>
                </a:solidFill>
              </a:rPr>
              <a:t>উচ্চরক্তচাপ</a:t>
            </a:r>
            <a:endParaRPr lang="en-GB" sz="14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bn-IN" sz="1500" dirty="0" smtClean="0"/>
              <a:t>দাঁত ও হাড়ের গঠন</a:t>
            </a:r>
            <a:endParaRPr lang="en-GB" sz="1500" dirty="0" smtClean="0"/>
          </a:p>
          <a:p>
            <a:pPr>
              <a:defRPr/>
            </a:pPr>
            <a:r>
              <a:rPr lang="bn-IN" sz="1500" dirty="0" smtClean="0">
                <a:solidFill>
                  <a:srgbClr val="7030A0"/>
                </a:solidFill>
              </a:rPr>
              <a:t>রক্ত শূন্যতা</a:t>
            </a:r>
            <a:endParaRPr lang="en-GB" sz="15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bn-IN" sz="1500" dirty="0" smtClean="0"/>
              <a:t>হেপাটাইটিস বি</a:t>
            </a:r>
            <a:r>
              <a:rPr lang="en-GB" sz="1500" dirty="0" smtClean="0"/>
              <a:t>, </a:t>
            </a:r>
            <a:r>
              <a:rPr lang="bn-IN" sz="1500" dirty="0" smtClean="0"/>
              <a:t>জন্ডিস</a:t>
            </a:r>
            <a:endParaRPr lang="en-GB" sz="1500" dirty="0" smtClean="0"/>
          </a:p>
          <a:p>
            <a:pPr>
              <a:defRPr/>
            </a:pPr>
            <a:r>
              <a:rPr lang="bn-IN" sz="1500" dirty="0" smtClean="0">
                <a:solidFill>
                  <a:srgbClr val="002060"/>
                </a:solidFill>
              </a:rPr>
              <a:t>ক্যান্সার</a:t>
            </a:r>
            <a:r>
              <a:rPr lang="en-GB" sz="1500" dirty="0" smtClean="0">
                <a:solidFill>
                  <a:srgbClr val="002060"/>
                </a:solidFill>
              </a:rPr>
              <a:t>, </a:t>
            </a:r>
            <a:r>
              <a:rPr lang="bn-IN" sz="1500" dirty="0" smtClean="0">
                <a:solidFill>
                  <a:srgbClr val="002060"/>
                </a:solidFill>
              </a:rPr>
              <a:t>টিউমার</a:t>
            </a:r>
            <a:endParaRPr lang="en-GB" sz="15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bn-IN" sz="1500" dirty="0" smtClean="0"/>
              <a:t>এইড্‌স</a:t>
            </a:r>
            <a:endParaRPr lang="en-GB" sz="1500" dirty="0" smtClean="0"/>
          </a:p>
          <a:p>
            <a:pPr>
              <a:defRPr/>
            </a:pPr>
            <a:r>
              <a:rPr lang="bn-IN" sz="1500" dirty="0" smtClean="0">
                <a:solidFill>
                  <a:srgbClr val="7030A0"/>
                </a:solidFill>
              </a:rPr>
              <a:t>আমাশয়</a:t>
            </a:r>
            <a:endParaRPr lang="en-GB" sz="15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bn-IN" sz="1500" dirty="0" smtClean="0"/>
              <a:t>যৌন অক্ষমতা</a:t>
            </a:r>
            <a:endParaRPr lang="en-GB" sz="1500" dirty="0" smtClean="0"/>
          </a:p>
          <a:p>
            <a:pPr>
              <a:defRPr/>
            </a:pPr>
            <a:r>
              <a:rPr lang="bn-IN" sz="1500" dirty="0" smtClean="0">
                <a:solidFill>
                  <a:srgbClr val="0070C0"/>
                </a:solidFill>
              </a:rPr>
              <a:t>ডেঙ্গু জ্বর</a:t>
            </a:r>
            <a:endParaRPr lang="en-GB" sz="15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bn-IN" sz="1500" dirty="0" smtClean="0"/>
              <a:t>হাইপার টেনশন ও মেরুদন্ড</a:t>
            </a:r>
            <a:endParaRPr lang="en-GB" sz="1500" dirty="0" smtClean="0"/>
          </a:p>
          <a:p>
            <a:pPr>
              <a:defRPr/>
            </a:pPr>
            <a:r>
              <a:rPr lang="bn-IN" sz="1500" dirty="0" smtClean="0">
                <a:solidFill>
                  <a:srgbClr val="00B050"/>
                </a:solidFill>
              </a:rPr>
              <a:t>পেটের পীড়া</a:t>
            </a:r>
            <a:endParaRPr lang="en-GB" sz="15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bn-IN" sz="1500" dirty="0" smtClean="0"/>
              <a:t>কিডনি ও এলার্জি</a:t>
            </a:r>
            <a:endParaRPr lang="en-GB" sz="1500" dirty="0" smtClean="0"/>
          </a:p>
          <a:p>
            <a:pPr>
              <a:defRPr/>
            </a:pPr>
            <a:r>
              <a:rPr lang="bn-IN" sz="1500" dirty="0" smtClean="0">
                <a:solidFill>
                  <a:srgbClr val="0070C0"/>
                </a:solidFill>
              </a:rPr>
              <a:t>চুলপড়া ও চুল পাকা</a:t>
            </a:r>
            <a:endParaRPr lang="en-GB" sz="150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GB" dirty="0" smtClean="0"/>
          </a:p>
        </p:txBody>
      </p:sp>
      <p:sp>
        <p:nvSpPr>
          <p:cNvPr id="19462" name="Content Placeholder 5"/>
          <p:cNvSpPr>
            <a:spLocks noGrp="1"/>
          </p:cNvSpPr>
          <p:nvPr>
            <p:ph sz="quarter" idx="4"/>
          </p:nvPr>
        </p:nvSpPr>
        <p:spPr>
          <a:xfrm>
            <a:off x="3657600" y="1676400"/>
            <a:ext cx="5029200" cy="468471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1400" dirty="0" err="1" smtClean="0">
                <a:solidFill>
                  <a:srgbClr val="0070C0"/>
                </a:solidFill>
              </a:rPr>
              <a:t>আমিষ</a:t>
            </a:r>
            <a:r>
              <a:rPr lang="en-GB" sz="1400" dirty="0" smtClean="0">
                <a:solidFill>
                  <a:srgbClr val="0070C0"/>
                </a:solidFill>
              </a:rPr>
              <a:t>, </a:t>
            </a:r>
            <a:r>
              <a:rPr lang="en-GB" sz="1400" dirty="0" err="1" smtClean="0">
                <a:solidFill>
                  <a:srgbClr val="0070C0"/>
                </a:solidFill>
              </a:rPr>
              <a:t>শর্করা</a:t>
            </a:r>
            <a:r>
              <a:rPr lang="en-GB" sz="1400" dirty="0" smtClean="0">
                <a:solidFill>
                  <a:srgbClr val="0070C0"/>
                </a:solidFill>
              </a:rPr>
              <a:t>, </a:t>
            </a:r>
            <a:r>
              <a:rPr lang="en-GB" sz="1400" dirty="0" err="1" smtClean="0">
                <a:solidFill>
                  <a:srgbClr val="0070C0"/>
                </a:solidFill>
              </a:rPr>
              <a:t>চর্বি</a:t>
            </a:r>
            <a:r>
              <a:rPr lang="en-GB" sz="1400" dirty="0" smtClean="0">
                <a:solidFill>
                  <a:srgbClr val="0070C0"/>
                </a:solidFill>
              </a:rPr>
              <a:t>, </a:t>
            </a:r>
            <a:r>
              <a:rPr lang="en-GB" sz="1400" dirty="0" err="1" smtClean="0">
                <a:solidFill>
                  <a:srgbClr val="0070C0"/>
                </a:solidFill>
              </a:rPr>
              <a:t>ভিটামিন</a:t>
            </a:r>
            <a:r>
              <a:rPr lang="en-GB" sz="1400" dirty="0" smtClean="0">
                <a:solidFill>
                  <a:srgbClr val="0070C0"/>
                </a:solidFill>
              </a:rPr>
              <a:t> ও </a:t>
            </a:r>
            <a:r>
              <a:rPr lang="en-GB" sz="1400" dirty="0" err="1" smtClean="0">
                <a:solidFill>
                  <a:srgbClr val="0070C0"/>
                </a:solidFill>
              </a:rPr>
              <a:t>মিনারেলের</a:t>
            </a:r>
            <a:r>
              <a:rPr lang="en-GB" sz="1400" dirty="0" smtClean="0">
                <a:solidFill>
                  <a:srgbClr val="0070C0"/>
                </a:solidFill>
              </a:rPr>
              <a:t> </a:t>
            </a:r>
            <a:r>
              <a:rPr lang="en-GB" sz="1400" dirty="0" err="1" smtClean="0">
                <a:solidFill>
                  <a:srgbClr val="0070C0"/>
                </a:solidFill>
              </a:rPr>
              <a:t>অপূর্ব</a:t>
            </a:r>
            <a:r>
              <a:rPr lang="en-GB" sz="1400" dirty="0" smtClean="0">
                <a:solidFill>
                  <a:srgbClr val="0070C0"/>
                </a:solidFill>
              </a:rPr>
              <a:t> </a:t>
            </a:r>
            <a:r>
              <a:rPr lang="en-GB" sz="1400" dirty="0" err="1" smtClean="0">
                <a:solidFill>
                  <a:srgbClr val="0070C0"/>
                </a:solidFill>
              </a:rPr>
              <a:t>সমন্বয়</a:t>
            </a:r>
            <a:endParaRPr lang="en-GB" sz="14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sz="1400" dirty="0" err="1" smtClean="0">
                <a:solidFill>
                  <a:srgbClr val="FF0000"/>
                </a:solidFill>
              </a:rPr>
              <a:t>চর্বি</a:t>
            </a:r>
            <a:r>
              <a:rPr lang="en-GB" sz="1400" dirty="0" smtClean="0">
                <a:solidFill>
                  <a:srgbClr val="FF0000"/>
                </a:solidFill>
              </a:rPr>
              <a:t> ও </a:t>
            </a:r>
            <a:r>
              <a:rPr lang="en-GB" sz="1400" dirty="0" err="1" smtClean="0">
                <a:solidFill>
                  <a:srgbClr val="FF0000"/>
                </a:solidFill>
              </a:rPr>
              <a:t>শর্করা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কম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এবং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আঁশ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বেশী</a:t>
            </a:r>
            <a:r>
              <a:rPr lang="en-GB" sz="1400" dirty="0" smtClean="0">
                <a:solidFill>
                  <a:srgbClr val="FF0000"/>
                </a:solidFill>
              </a:rPr>
              <a:t>, </a:t>
            </a:r>
            <a:r>
              <a:rPr lang="en-GB" sz="1400" dirty="0" err="1" smtClean="0">
                <a:solidFill>
                  <a:srgbClr val="FF0000"/>
                </a:solidFill>
              </a:rPr>
              <a:t>পলিস্যাকারাইড,ইনসুলিন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উপাদানেয়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সহায়ক</a:t>
            </a:r>
            <a:endParaRPr lang="en-GB" sz="14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1400" dirty="0" err="1" smtClean="0">
                <a:solidFill>
                  <a:srgbClr val="00B050"/>
                </a:solidFill>
              </a:rPr>
              <a:t>ইরিটাডেনিন</a:t>
            </a:r>
            <a:r>
              <a:rPr lang="en-GB" sz="1400" dirty="0" smtClean="0">
                <a:solidFill>
                  <a:srgbClr val="00B050"/>
                </a:solidFill>
              </a:rPr>
              <a:t>, </a:t>
            </a:r>
            <a:r>
              <a:rPr lang="en-GB" sz="1400" dirty="0" err="1" smtClean="0">
                <a:solidFill>
                  <a:srgbClr val="00B050"/>
                </a:solidFill>
              </a:rPr>
              <a:t>লোভাষ্টাটিন</a:t>
            </a:r>
            <a:r>
              <a:rPr lang="en-GB" sz="1400" dirty="0" smtClean="0">
                <a:solidFill>
                  <a:srgbClr val="00B050"/>
                </a:solidFill>
              </a:rPr>
              <a:t>, </a:t>
            </a:r>
            <a:r>
              <a:rPr lang="en-GB" sz="1400" dirty="0" err="1" smtClean="0">
                <a:solidFill>
                  <a:srgbClr val="00B050"/>
                </a:solidFill>
              </a:rPr>
              <a:t>এন্টাডেনিন</a:t>
            </a:r>
            <a:r>
              <a:rPr lang="en-GB" sz="1400" dirty="0" smtClean="0">
                <a:solidFill>
                  <a:srgbClr val="00B050"/>
                </a:solidFill>
              </a:rPr>
              <a:t> ও </a:t>
            </a:r>
            <a:r>
              <a:rPr lang="en-GB" sz="1400" dirty="0" err="1" smtClean="0">
                <a:solidFill>
                  <a:srgbClr val="00B050"/>
                </a:solidFill>
              </a:rPr>
              <a:t>নায়াসিন</a:t>
            </a:r>
            <a:endParaRPr lang="en-GB" sz="14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GB" sz="1400" dirty="0" err="1" smtClean="0"/>
              <a:t>ক্যালসিয়াম</a:t>
            </a:r>
            <a:r>
              <a:rPr lang="en-GB" sz="1400" dirty="0" smtClean="0"/>
              <a:t>, </a:t>
            </a:r>
            <a:r>
              <a:rPr lang="en-GB" sz="1400" dirty="0" err="1" smtClean="0"/>
              <a:t>ফসফরাস</a:t>
            </a:r>
            <a:r>
              <a:rPr lang="en-GB" sz="1400" dirty="0" smtClean="0"/>
              <a:t> ও </a:t>
            </a:r>
            <a:r>
              <a:rPr lang="en-GB" sz="1400" dirty="0" err="1" smtClean="0"/>
              <a:t>ভিটামিন</a:t>
            </a:r>
            <a:r>
              <a:rPr lang="en-GB" sz="1400" dirty="0" smtClean="0"/>
              <a:t> – </a:t>
            </a:r>
            <a:r>
              <a:rPr lang="en-GB" sz="1400" dirty="0" err="1" smtClean="0"/>
              <a:t>ডি</a:t>
            </a:r>
            <a:endParaRPr lang="en-GB" sz="1400" dirty="0" smtClean="0"/>
          </a:p>
          <a:p>
            <a:pPr>
              <a:defRPr/>
            </a:pPr>
            <a:r>
              <a:rPr lang="en-GB" sz="1400" dirty="0" err="1" smtClean="0">
                <a:solidFill>
                  <a:srgbClr val="7030A0"/>
                </a:solidFill>
              </a:rPr>
              <a:t>ফলিক</a:t>
            </a:r>
            <a:r>
              <a:rPr lang="en-GB" sz="1400" dirty="0" smtClean="0">
                <a:solidFill>
                  <a:srgbClr val="7030A0"/>
                </a:solidFill>
              </a:rPr>
              <a:t> </a:t>
            </a:r>
            <a:r>
              <a:rPr lang="en-GB" sz="1400" dirty="0" err="1" smtClean="0">
                <a:solidFill>
                  <a:srgbClr val="7030A0"/>
                </a:solidFill>
              </a:rPr>
              <a:t>এসিড</a:t>
            </a:r>
            <a:r>
              <a:rPr lang="en-GB" sz="1400" dirty="0" smtClean="0">
                <a:solidFill>
                  <a:srgbClr val="7030A0"/>
                </a:solidFill>
              </a:rPr>
              <a:t> ও </a:t>
            </a:r>
            <a:r>
              <a:rPr lang="en-GB" sz="1400" dirty="0" err="1" smtClean="0">
                <a:solidFill>
                  <a:srgbClr val="7030A0"/>
                </a:solidFill>
              </a:rPr>
              <a:t>লৌহ</a:t>
            </a:r>
            <a:endParaRPr lang="en-GB" sz="14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1400" dirty="0" smtClean="0"/>
              <a:t>লিঙ্কজাই-৮, </a:t>
            </a:r>
            <a:r>
              <a:rPr lang="en-GB" sz="1400" dirty="0" err="1" smtClean="0"/>
              <a:t>ফলিক</a:t>
            </a:r>
            <a:r>
              <a:rPr lang="en-GB" sz="1400" dirty="0" smtClean="0"/>
              <a:t> </a:t>
            </a:r>
            <a:r>
              <a:rPr lang="en-GB" sz="1400" dirty="0" err="1" smtClean="0"/>
              <a:t>এসিড</a:t>
            </a:r>
            <a:endParaRPr lang="en-GB" sz="1400" dirty="0" smtClean="0"/>
          </a:p>
          <a:p>
            <a:pPr>
              <a:defRPr/>
            </a:pPr>
            <a:r>
              <a:rPr lang="en-GB" sz="1400" dirty="0" err="1" smtClean="0">
                <a:solidFill>
                  <a:srgbClr val="002060"/>
                </a:solidFill>
              </a:rPr>
              <a:t>বেটা-ডি-গ্লুকেন</a:t>
            </a:r>
            <a:r>
              <a:rPr lang="en-GB" sz="1400" dirty="0" smtClean="0">
                <a:solidFill>
                  <a:srgbClr val="002060"/>
                </a:solidFill>
              </a:rPr>
              <a:t>, </a:t>
            </a:r>
            <a:r>
              <a:rPr lang="en-GB" sz="1400" dirty="0" err="1" smtClean="0">
                <a:solidFill>
                  <a:srgbClr val="002060"/>
                </a:solidFill>
              </a:rPr>
              <a:t>ল্যাম্পট্রোল</a:t>
            </a:r>
            <a:r>
              <a:rPr lang="en-GB" sz="1400" dirty="0" smtClean="0">
                <a:solidFill>
                  <a:srgbClr val="002060"/>
                </a:solidFill>
              </a:rPr>
              <a:t>, </a:t>
            </a:r>
            <a:r>
              <a:rPr lang="en-GB" sz="1400" dirty="0" err="1" smtClean="0">
                <a:solidFill>
                  <a:srgbClr val="002060"/>
                </a:solidFill>
              </a:rPr>
              <a:t>টারপিনওয়েড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</a:rPr>
              <a:t>গ্রুপ</a:t>
            </a:r>
            <a:r>
              <a:rPr lang="en-GB" sz="1400" dirty="0" smtClean="0">
                <a:solidFill>
                  <a:srgbClr val="002060"/>
                </a:solidFill>
              </a:rPr>
              <a:t> ও </a:t>
            </a:r>
            <a:r>
              <a:rPr lang="en-GB" sz="1400" dirty="0" err="1" smtClean="0">
                <a:solidFill>
                  <a:srgbClr val="002060"/>
                </a:solidFill>
              </a:rPr>
              <a:t>বেনজোপাইরিন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</a:rPr>
              <a:t>অর্গানিক</a:t>
            </a:r>
            <a:r>
              <a:rPr lang="en-GB" sz="1400" dirty="0" smtClean="0">
                <a:solidFill>
                  <a:srgbClr val="002060"/>
                </a:solidFill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</a:rPr>
              <a:t>জার্মানিয়াম</a:t>
            </a:r>
            <a:endParaRPr lang="en-GB" sz="1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GB" sz="1400" dirty="0" err="1" smtClean="0"/>
              <a:t>ট্রাইটারপিন</a:t>
            </a:r>
            <a:endParaRPr lang="en-GB" sz="1400" dirty="0" smtClean="0"/>
          </a:p>
          <a:p>
            <a:pPr>
              <a:defRPr/>
            </a:pPr>
            <a:r>
              <a:rPr lang="en-GB" sz="1400" dirty="0" err="1" smtClean="0">
                <a:solidFill>
                  <a:srgbClr val="7030A0"/>
                </a:solidFill>
              </a:rPr>
              <a:t>ইলুডিন</a:t>
            </a:r>
            <a:r>
              <a:rPr lang="en-GB" sz="1400" dirty="0" smtClean="0">
                <a:solidFill>
                  <a:srgbClr val="7030A0"/>
                </a:solidFill>
              </a:rPr>
              <a:t> </a:t>
            </a:r>
            <a:r>
              <a:rPr lang="en-GB" sz="1400" dirty="0" err="1" smtClean="0">
                <a:solidFill>
                  <a:srgbClr val="7030A0"/>
                </a:solidFill>
              </a:rPr>
              <a:t>এম</a:t>
            </a:r>
            <a:r>
              <a:rPr lang="en-GB" sz="1400" dirty="0" smtClean="0">
                <a:solidFill>
                  <a:srgbClr val="7030A0"/>
                </a:solidFill>
              </a:rPr>
              <a:t> ও </a:t>
            </a:r>
            <a:r>
              <a:rPr lang="en-GB" sz="1400" dirty="0" err="1" smtClean="0">
                <a:solidFill>
                  <a:srgbClr val="7030A0"/>
                </a:solidFill>
              </a:rPr>
              <a:t>ইলুডিন</a:t>
            </a:r>
            <a:r>
              <a:rPr lang="en-GB" sz="1400" dirty="0" smtClean="0">
                <a:solidFill>
                  <a:srgbClr val="7030A0"/>
                </a:solidFill>
              </a:rPr>
              <a:t> </a:t>
            </a:r>
            <a:r>
              <a:rPr lang="en-GB" sz="1400" dirty="0" err="1" smtClean="0">
                <a:solidFill>
                  <a:srgbClr val="7030A0"/>
                </a:solidFill>
              </a:rPr>
              <a:t>এস</a:t>
            </a:r>
            <a:endParaRPr lang="en-GB" sz="14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1400" dirty="0" err="1" smtClean="0"/>
              <a:t>গ্লাইকোজেন</a:t>
            </a:r>
            <a:r>
              <a:rPr lang="en-GB" sz="1400" dirty="0" smtClean="0"/>
              <a:t>, </a:t>
            </a:r>
            <a:r>
              <a:rPr lang="en-GB" sz="1400" dirty="0" err="1" smtClean="0"/>
              <a:t>ক্যালসিয়াম</a:t>
            </a:r>
            <a:r>
              <a:rPr lang="en-GB" sz="1400" dirty="0" smtClean="0"/>
              <a:t>, </a:t>
            </a:r>
            <a:r>
              <a:rPr lang="en-GB" sz="1400" dirty="0" err="1" smtClean="0"/>
              <a:t>ফসফরাস</a:t>
            </a:r>
            <a:r>
              <a:rPr lang="en-GB" sz="1400" dirty="0" smtClean="0"/>
              <a:t> ও </a:t>
            </a:r>
            <a:r>
              <a:rPr lang="en-GB" sz="1400" dirty="0" err="1" smtClean="0"/>
              <a:t>ভিটামিন</a:t>
            </a:r>
            <a:r>
              <a:rPr lang="en-GB" sz="1400" dirty="0" smtClean="0"/>
              <a:t>-ই</a:t>
            </a:r>
          </a:p>
          <a:p>
            <a:pPr>
              <a:defRPr/>
            </a:pPr>
            <a:r>
              <a:rPr lang="en-GB" sz="1400" dirty="0" err="1" smtClean="0">
                <a:solidFill>
                  <a:srgbClr val="0070C0"/>
                </a:solidFill>
              </a:rPr>
              <a:t>এডিনোসিন</a:t>
            </a:r>
            <a:endParaRPr lang="en-GB" sz="14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sz="1400" dirty="0" err="1" smtClean="0"/>
              <a:t>স্ফিঙ্গলিপিড</a:t>
            </a:r>
            <a:r>
              <a:rPr lang="en-GB" sz="1400" dirty="0" smtClean="0"/>
              <a:t> ও </a:t>
            </a:r>
            <a:r>
              <a:rPr lang="en-GB" sz="1400" dirty="0" err="1" smtClean="0"/>
              <a:t>ভিটামিন</a:t>
            </a:r>
            <a:r>
              <a:rPr lang="en-GB" sz="1400" dirty="0" smtClean="0"/>
              <a:t> বি-১২, </a:t>
            </a:r>
            <a:r>
              <a:rPr lang="en-GB" sz="1400" dirty="0" err="1" smtClean="0"/>
              <a:t>এন্টি</a:t>
            </a:r>
            <a:r>
              <a:rPr lang="en-GB" sz="1400" dirty="0" smtClean="0"/>
              <a:t> </a:t>
            </a:r>
            <a:r>
              <a:rPr lang="en-GB" sz="1400" dirty="0" err="1" smtClean="0"/>
              <a:t>অক্সিডেন্ট</a:t>
            </a:r>
            <a:endParaRPr lang="en-GB" sz="1400" dirty="0" smtClean="0"/>
          </a:p>
          <a:p>
            <a:pPr>
              <a:defRPr/>
            </a:pPr>
            <a:r>
              <a:rPr lang="en-GB" sz="1400" dirty="0" err="1" smtClean="0">
                <a:solidFill>
                  <a:srgbClr val="00B050"/>
                </a:solidFill>
              </a:rPr>
              <a:t>এনজাইম</a:t>
            </a:r>
            <a:endParaRPr lang="en-GB" sz="14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GB" sz="1400" dirty="0" err="1" smtClean="0"/>
              <a:t>নিউক্লিক</a:t>
            </a:r>
            <a:r>
              <a:rPr lang="en-GB" sz="1400" dirty="0" smtClean="0"/>
              <a:t> </a:t>
            </a:r>
            <a:r>
              <a:rPr lang="en-GB" sz="1400" dirty="0" err="1" smtClean="0"/>
              <a:t>এসিড</a:t>
            </a:r>
            <a:r>
              <a:rPr lang="en-GB" sz="1400" dirty="0" smtClean="0"/>
              <a:t> ও </a:t>
            </a:r>
            <a:r>
              <a:rPr lang="en-GB" sz="1400" dirty="0" err="1" smtClean="0"/>
              <a:t>এন্টি</a:t>
            </a:r>
            <a:r>
              <a:rPr lang="en-GB" sz="1400" dirty="0" smtClean="0"/>
              <a:t> </a:t>
            </a:r>
            <a:r>
              <a:rPr lang="en-GB" sz="1400" dirty="0" err="1" smtClean="0"/>
              <a:t>এলার্জেন</a:t>
            </a:r>
            <a:endParaRPr lang="en-GB" sz="1400" dirty="0" smtClean="0"/>
          </a:p>
          <a:p>
            <a:pPr>
              <a:defRPr/>
            </a:pPr>
            <a:r>
              <a:rPr lang="en-GB" sz="1400" dirty="0" err="1" smtClean="0">
                <a:solidFill>
                  <a:srgbClr val="0070C0"/>
                </a:solidFill>
              </a:rPr>
              <a:t>সালফার</a:t>
            </a:r>
            <a:r>
              <a:rPr lang="en-GB" sz="1400" dirty="0" smtClean="0">
                <a:solidFill>
                  <a:srgbClr val="0070C0"/>
                </a:solidFill>
              </a:rPr>
              <a:t> </a:t>
            </a:r>
            <a:r>
              <a:rPr lang="en-GB" sz="1400" dirty="0" err="1" smtClean="0">
                <a:solidFill>
                  <a:srgbClr val="0070C0"/>
                </a:solidFill>
              </a:rPr>
              <a:t>এমাইনো</a:t>
            </a:r>
            <a:r>
              <a:rPr lang="en-GB" sz="1400" dirty="0" smtClean="0">
                <a:solidFill>
                  <a:srgbClr val="0070C0"/>
                </a:solidFill>
              </a:rPr>
              <a:t> </a:t>
            </a:r>
            <a:r>
              <a:rPr lang="en-GB" sz="1400" dirty="0" err="1" smtClean="0">
                <a:solidFill>
                  <a:srgbClr val="0070C0"/>
                </a:solidFill>
              </a:rPr>
              <a:t>এসিড</a:t>
            </a:r>
            <a:r>
              <a:rPr lang="en-GB" sz="1400" dirty="0" smtClean="0">
                <a:solidFill>
                  <a:srgbClr val="0070C0"/>
                </a:solidFill>
              </a:rPr>
              <a:t>, </a:t>
            </a:r>
            <a:r>
              <a:rPr lang="en-GB" sz="1400" dirty="0" err="1" smtClean="0">
                <a:solidFill>
                  <a:srgbClr val="0070C0"/>
                </a:solidFill>
              </a:rPr>
              <a:t>সেলিনিয়াম</a:t>
            </a:r>
            <a:r>
              <a:rPr lang="en-GB" sz="1400" dirty="0" smtClean="0">
                <a:solidFill>
                  <a:srgbClr val="0070C0"/>
                </a:solidFill>
              </a:rPr>
              <a:t> ও </a:t>
            </a:r>
            <a:r>
              <a:rPr lang="en-GB" sz="1400" dirty="0" err="1" smtClean="0">
                <a:solidFill>
                  <a:srgbClr val="0070C0"/>
                </a:solidFill>
              </a:rPr>
              <a:t>কপার</a:t>
            </a:r>
            <a:endParaRPr lang="en-GB" sz="140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28600"/>
            <a:ext cx="5486400" cy="1371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     </a:t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</a:t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</a:t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           </a:t>
            </a:r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Thank You </a:t>
            </a:r>
            <a:r>
              <a:rPr lang="en-US" sz="53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/>
            </a:r>
            <a:br>
              <a:rPr lang="en-US" sz="53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</a:br>
            <a:endParaRPr lang="en-US" sz="5300" dirty="0"/>
          </a:p>
        </p:txBody>
      </p:sp>
      <p:grpSp>
        <p:nvGrpSpPr>
          <p:cNvPr id="20483" name="Group 3"/>
          <p:cNvGrpSpPr>
            <a:grpSpLocks noGrp="1"/>
          </p:cNvGrpSpPr>
          <p:nvPr>
            <p:ph type="body" sz="half" idx="2"/>
          </p:nvPr>
        </p:nvGrpSpPr>
        <p:grpSpPr bwMode="auto">
          <a:xfrm>
            <a:off x="1447800" y="1981200"/>
            <a:ext cx="3429000" cy="3352800"/>
            <a:chOff x="2626" y="1593"/>
            <a:chExt cx="3772" cy="3196"/>
          </a:xfrm>
        </p:grpSpPr>
        <p:grpSp>
          <p:nvGrpSpPr>
            <p:cNvPr id="20523" name="Group 4"/>
            <p:cNvGrpSpPr>
              <a:grpSpLocks/>
            </p:cNvGrpSpPr>
            <p:nvPr/>
          </p:nvGrpSpPr>
          <p:grpSpPr bwMode="auto">
            <a:xfrm>
              <a:off x="4598" y="3316"/>
              <a:ext cx="1243" cy="348"/>
              <a:chOff x="4598" y="3316"/>
              <a:chExt cx="1243" cy="348"/>
            </a:xfrm>
          </p:grpSpPr>
          <p:sp>
            <p:nvSpPr>
              <p:cNvPr id="20559" name="Freeform 5"/>
              <p:cNvSpPr>
                <a:spLocks/>
              </p:cNvSpPr>
              <p:nvPr/>
            </p:nvSpPr>
            <p:spPr bwMode="auto">
              <a:xfrm>
                <a:off x="4598" y="3316"/>
                <a:ext cx="1243" cy="348"/>
              </a:xfrm>
              <a:custGeom>
                <a:avLst/>
                <a:gdLst>
                  <a:gd name="T0" fmla="*/ 0 w 1243"/>
                  <a:gd name="T1" fmla="*/ 229 h 348"/>
                  <a:gd name="T2" fmla="*/ 180 w 1243"/>
                  <a:gd name="T3" fmla="*/ 203 h 348"/>
                  <a:gd name="T4" fmla="*/ 285 w 1243"/>
                  <a:gd name="T5" fmla="*/ 203 h 348"/>
                  <a:gd name="T6" fmla="*/ 370 w 1243"/>
                  <a:gd name="T7" fmla="*/ 151 h 348"/>
                  <a:gd name="T8" fmla="*/ 468 w 1243"/>
                  <a:gd name="T9" fmla="*/ 105 h 348"/>
                  <a:gd name="T10" fmla="*/ 530 w 1243"/>
                  <a:gd name="T11" fmla="*/ 105 h 348"/>
                  <a:gd name="T12" fmla="*/ 520 w 1243"/>
                  <a:gd name="T13" fmla="*/ 111 h 348"/>
                  <a:gd name="T14" fmla="*/ 680 w 1243"/>
                  <a:gd name="T15" fmla="*/ 92 h 348"/>
                  <a:gd name="T16" fmla="*/ 743 w 1243"/>
                  <a:gd name="T17" fmla="*/ 105 h 348"/>
                  <a:gd name="T18" fmla="*/ 713 w 1243"/>
                  <a:gd name="T19" fmla="*/ 124 h 348"/>
                  <a:gd name="T20" fmla="*/ 828 w 1243"/>
                  <a:gd name="T21" fmla="*/ 118 h 348"/>
                  <a:gd name="T22" fmla="*/ 915 w 1243"/>
                  <a:gd name="T23" fmla="*/ 118 h 348"/>
                  <a:gd name="T24" fmla="*/ 1085 w 1243"/>
                  <a:gd name="T25" fmla="*/ 92 h 348"/>
                  <a:gd name="T26" fmla="*/ 1200 w 1243"/>
                  <a:gd name="T27" fmla="*/ 46 h 348"/>
                  <a:gd name="T28" fmla="*/ 1243 w 1243"/>
                  <a:gd name="T29" fmla="*/ 0 h 348"/>
                  <a:gd name="T30" fmla="*/ 1223 w 1243"/>
                  <a:gd name="T31" fmla="*/ 85 h 348"/>
                  <a:gd name="T32" fmla="*/ 1190 w 1243"/>
                  <a:gd name="T33" fmla="*/ 138 h 348"/>
                  <a:gd name="T34" fmla="*/ 1213 w 1243"/>
                  <a:gd name="T35" fmla="*/ 131 h 348"/>
                  <a:gd name="T36" fmla="*/ 1148 w 1243"/>
                  <a:gd name="T37" fmla="*/ 190 h 348"/>
                  <a:gd name="T38" fmla="*/ 1085 w 1243"/>
                  <a:gd name="T39" fmla="*/ 216 h 348"/>
                  <a:gd name="T40" fmla="*/ 1128 w 1243"/>
                  <a:gd name="T41" fmla="*/ 223 h 348"/>
                  <a:gd name="T42" fmla="*/ 1043 w 1243"/>
                  <a:gd name="T43" fmla="*/ 256 h 348"/>
                  <a:gd name="T44" fmla="*/ 915 w 1243"/>
                  <a:gd name="T45" fmla="*/ 275 h 348"/>
                  <a:gd name="T46" fmla="*/ 968 w 1243"/>
                  <a:gd name="T47" fmla="*/ 282 h 348"/>
                  <a:gd name="T48" fmla="*/ 883 w 1243"/>
                  <a:gd name="T49" fmla="*/ 302 h 348"/>
                  <a:gd name="T50" fmla="*/ 798 w 1243"/>
                  <a:gd name="T51" fmla="*/ 315 h 348"/>
                  <a:gd name="T52" fmla="*/ 670 w 1243"/>
                  <a:gd name="T53" fmla="*/ 321 h 348"/>
                  <a:gd name="T54" fmla="*/ 743 w 1243"/>
                  <a:gd name="T55" fmla="*/ 328 h 348"/>
                  <a:gd name="T56" fmla="*/ 638 w 1243"/>
                  <a:gd name="T57" fmla="*/ 348 h 348"/>
                  <a:gd name="T58" fmla="*/ 520 w 1243"/>
                  <a:gd name="T59" fmla="*/ 348 h 348"/>
                  <a:gd name="T60" fmla="*/ 435 w 1243"/>
                  <a:gd name="T61" fmla="*/ 341 h 348"/>
                  <a:gd name="T62" fmla="*/ 393 w 1243"/>
                  <a:gd name="T63" fmla="*/ 321 h 348"/>
                  <a:gd name="T64" fmla="*/ 328 w 1243"/>
                  <a:gd name="T65" fmla="*/ 275 h 348"/>
                  <a:gd name="T66" fmla="*/ 275 w 1243"/>
                  <a:gd name="T67" fmla="*/ 243 h 348"/>
                  <a:gd name="T68" fmla="*/ 180 w 1243"/>
                  <a:gd name="T69" fmla="*/ 229 h 348"/>
                  <a:gd name="T70" fmla="*/ 30 w 1243"/>
                  <a:gd name="T71" fmla="*/ 256 h 348"/>
                  <a:gd name="T72" fmla="*/ 0 w 1243"/>
                  <a:gd name="T73" fmla="*/ 229 h 3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3"/>
                  <a:gd name="T112" fmla="*/ 0 h 348"/>
                  <a:gd name="T113" fmla="*/ 1243 w 1243"/>
                  <a:gd name="T114" fmla="*/ 348 h 3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3" h="348">
                    <a:moveTo>
                      <a:pt x="0" y="229"/>
                    </a:moveTo>
                    <a:lnTo>
                      <a:pt x="180" y="203"/>
                    </a:lnTo>
                    <a:lnTo>
                      <a:pt x="285" y="203"/>
                    </a:lnTo>
                    <a:lnTo>
                      <a:pt x="370" y="151"/>
                    </a:lnTo>
                    <a:lnTo>
                      <a:pt x="468" y="105"/>
                    </a:lnTo>
                    <a:lnTo>
                      <a:pt x="530" y="105"/>
                    </a:lnTo>
                    <a:lnTo>
                      <a:pt x="520" y="111"/>
                    </a:lnTo>
                    <a:lnTo>
                      <a:pt x="680" y="92"/>
                    </a:lnTo>
                    <a:lnTo>
                      <a:pt x="743" y="105"/>
                    </a:lnTo>
                    <a:lnTo>
                      <a:pt x="713" y="124"/>
                    </a:lnTo>
                    <a:lnTo>
                      <a:pt x="828" y="118"/>
                    </a:lnTo>
                    <a:lnTo>
                      <a:pt x="915" y="118"/>
                    </a:lnTo>
                    <a:lnTo>
                      <a:pt x="1085" y="92"/>
                    </a:lnTo>
                    <a:lnTo>
                      <a:pt x="1200" y="46"/>
                    </a:lnTo>
                    <a:lnTo>
                      <a:pt x="1243" y="0"/>
                    </a:lnTo>
                    <a:lnTo>
                      <a:pt x="1223" y="85"/>
                    </a:lnTo>
                    <a:lnTo>
                      <a:pt x="1190" y="138"/>
                    </a:lnTo>
                    <a:lnTo>
                      <a:pt x="1213" y="131"/>
                    </a:lnTo>
                    <a:lnTo>
                      <a:pt x="1148" y="190"/>
                    </a:lnTo>
                    <a:lnTo>
                      <a:pt x="1085" y="216"/>
                    </a:lnTo>
                    <a:lnTo>
                      <a:pt x="1128" y="223"/>
                    </a:lnTo>
                    <a:lnTo>
                      <a:pt x="1043" y="256"/>
                    </a:lnTo>
                    <a:lnTo>
                      <a:pt x="915" y="275"/>
                    </a:lnTo>
                    <a:lnTo>
                      <a:pt x="968" y="282"/>
                    </a:lnTo>
                    <a:lnTo>
                      <a:pt x="883" y="302"/>
                    </a:lnTo>
                    <a:lnTo>
                      <a:pt x="798" y="315"/>
                    </a:lnTo>
                    <a:lnTo>
                      <a:pt x="670" y="321"/>
                    </a:lnTo>
                    <a:lnTo>
                      <a:pt x="743" y="328"/>
                    </a:lnTo>
                    <a:lnTo>
                      <a:pt x="638" y="348"/>
                    </a:lnTo>
                    <a:lnTo>
                      <a:pt x="520" y="348"/>
                    </a:lnTo>
                    <a:lnTo>
                      <a:pt x="435" y="341"/>
                    </a:lnTo>
                    <a:lnTo>
                      <a:pt x="393" y="321"/>
                    </a:lnTo>
                    <a:lnTo>
                      <a:pt x="328" y="275"/>
                    </a:lnTo>
                    <a:lnTo>
                      <a:pt x="275" y="243"/>
                    </a:lnTo>
                    <a:lnTo>
                      <a:pt x="180" y="229"/>
                    </a:lnTo>
                    <a:lnTo>
                      <a:pt x="30" y="256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6"/>
              <p:cNvSpPr>
                <a:spLocks/>
              </p:cNvSpPr>
              <p:nvPr/>
            </p:nvSpPr>
            <p:spPr bwMode="auto">
              <a:xfrm>
                <a:off x="4936" y="3421"/>
                <a:ext cx="862" cy="223"/>
              </a:xfrm>
              <a:custGeom>
                <a:avLst/>
                <a:gdLst>
                  <a:gd name="T0" fmla="*/ 0 w 862"/>
                  <a:gd name="T1" fmla="*/ 121 h 223"/>
                  <a:gd name="T2" fmla="*/ 52 w 862"/>
                  <a:gd name="T3" fmla="*/ 174 h 223"/>
                  <a:gd name="T4" fmla="*/ 142 w 862"/>
                  <a:gd name="T5" fmla="*/ 210 h 223"/>
                  <a:gd name="T6" fmla="*/ 255 w 862"/>
                  <a:gd name="T7" fmla="*/ 223 h 223"/>
                  <a:gd name="T8" fmla="*/ 240 w 862"/>
                  <a:gd name="T9" fmla="*/ 203 h 223"/>
                  <a:gd name="T10" fmla="*/ 397 w 862"/>
                  <a:gd name="T11" fmla="*/ 200 h 223"/>
                  <a:gd name="T12" fmla="*/ 562 w 862"/>
                  <a:gd name="T13" fmla="*/ 187 h 223"/>
                  <a:gd name="T14" fmla="*/ 495 w 862"/>
                  <a:gd name="T15" fmla="*/ 161 h 223"/>
                  <a:gd name="T16" fmla="*/ 570 w 862"/>
                  <a:gd name="T17" fmla="*/ 138 h 223"/>
                  <a:gd name="T18" fmla="*/ 705 w 862"/>
                  <a:gd name="T19" fmla="*/ 121 h 223"/>
                  <a:gd name="T20" fmla="*/ 592 w 862"/>
                  <a:gd name="T21" fmla="*/ 105 h 223"/>
                  <a:gd name="T22" fmla="*/ 765 w 862"/>
                  <a:gd name="T23" fmla="*/ 88 h 223"/>
                  <a:gd name="T24" fmla="*/ 825 w 862"/>
                  <a:gd name="T25" fmla="*/ 46 h 223"/>
                  <a:gd name="T26" fmla="*/ 862 w 862"/>
                  <a:gd name="T27" fmla="*/ 0 h 223"/>
                  <a:gd name="T28" fmla="*/ 675 w 862"/>
                  <a:gd name="T29" fmla="*/ 62 h 223"/>
                  <a:gd name="T30" fmla="*/ 480 w 862"/>
                  <a:gd name="T31" fmla="*/ 85 h 223"/>
                  <a:gd name="T32" fmla="*/ 270 w 862"/>
                  <a:gd name="T33" fmla="*/ 108 h 223"/>
                  <a:gd name="T34" fmla="*/ 0 w 862"/>
                  <a:gd name="T35" fmla="*/ 121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62"/>
                  <a:gd name="T55" fmla="*/ 0 h 223"/>
                  <a:gd name="T56" fmla="*/ 862 w 862"/>
                  <a:gd name="T57" fmla="*/ 223 h 2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62" h="223">
                    <a:moveTo>
                      <a:pt x="0" y="121"/>
                    </a:moveTo>
                    <a:lnTo>
                      <a:pt x="52" y="174"/>
                    </a:lnTo>
                    <a:lnTo>
                      <a:pt x="142" y="210"/>
                    </a:lnTo>
                    <a:lnTo>
                      <a:pt x="255" y="223"/>
                    </a:lnTo>
                    <a:lnTo>
                      <a:pt x="240" y="203"/>
                    </a:lnTo>
                    <a:lnTo>
                      <a:pt x="397" y="200"/>
                    </a:lnTo>
                    <a:lnTo>
                      <a:pt x="562" y="187"/>
                    </a:lnTo>
                    <a:lnTo>
                      <a:pt x="495" y="161"/>
                    </a:lnTo>
                    <a:lnTo>
                      <a:pt x="570" y="138"/>
                    </a:lnTo>
                    <a:lnTo>
                      <a:pt x="705" y="121"/>
                    </a:lnTo>
                    <a:lnTo>
                      <a:pt x="592" y="105"/>
                    </a:lnTo>
                    <a:lnTo>
                      <a:pt x="765" y="88"/>
                    </a:lnTo>
                    <a:lnTo>
                      <a:pt x="825" y="46"/>
                    </a:lnTo>
                    <a:lnTo>
                      <a:pt x="862" y="0"/>
                    </a:lnTo>
                    <a:lnTo>
                      <a:pt x="675" y="62"/>
                    </a:lnTo>
                    <a:lnTo>
                      <a:pt x="480" y="85"/>
                    </a:lnTo>
                    <a:lnTo>
                      <a:pt x="270" y="108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4" name="Freeform 7"/>
            <p:cNvSpPr>
              <a:spLocks/>
            </p:cNvSpPr>
            <p:nvPr/>
          </p:nvSpPr>
          <p:spPr bwMode="auto">
            <a:xfrm>
              <a:off x="4118" y="2745"/>
              <a:ext cx="630" cy="2044"/>
            </a:xfrm>
            <a:custGeom>
              <a:avLst/>
              <a:gdLst>
                <a:gd name="T0" fmla="*/ 0 w 630"/>
                <a:gd name="T1" fmla="*/ 46 h 2044"/>
                <a:gd name="T2" fmla="*/ 60 w 630"/>
                <a:gd name="T3" fmla="*/ 164 h 2044"/>
                <a:gd name="T4" fmla="*/ 165 w 630"/>
                <a:gd name="T5" fmla="*/ 236 h 2044"/>
                <a:gd name="T6" fmla="*/ 225 w 630"/>
                <a:gd name="T7" fmla="*/ 341 h 2044"/>
                <a:gd name="T8" fmla="*/ 270 w 630"/>
                <a:gd name="T9" fmla="*/ 453 h 2044"/>
                <a:gd name="T10" fmla="*/ 285 w 630"/>
                <a:gd name="T11" fmla="*/ 551 h 2044"/>
                <a:gd name="T12" fmla="*/ 315 w 630"/>
                <a:gd name="T13" fmla="*/ 768 h 2044"/>
                <a:gd name="T14" fmla="*/ 315 w 630"/>
                <a:gd name="T15" fmla="*/ 932 h 2044"/>
                <a:gd name="T16" fmla="*/ 285 w 630"/>
                <a:gd name="T17" fmla="*/ 1096 h 2044"/>
                <a:gd name="T18" fmla="*/ 240 w 630"/>
                <a:gd name="T19" fmla="*/ 1227 h 2044"/>
                <a:gd name="T20" fmla="*/ 210 w 630"/>
                <a:gd name="T21" fmla="*/ 1450 h 2044"/>
                <a:gd name="T22" fmla="*/ 105 w 630"/>
                <a:gd name="T23" fmla="*/ 1693 h 2044"/>
                <a:gd name="T24" fmla="*/ 80 w 630"/>
                <a:gd name="T25" fmla="*/ 1814 h 2044"/>
                <a:gd name="T26" fmla="*/ 20 w 630"/>
                <a:gd name="T27" fmla="*/ 1919 h 2044"/>
                <a:gd name="T28" fmla="*/ 5 w 630"/>
                <a:gd name="T29" fmla="*/ 2044 h 2044"/>
                <a:gd name="T30" fmla="*/ 155 w 630"/>
                <a:gd name="T31" fmla="*/ 2037 h 2044"/>
                <a:gd name="T32" fmla="*/ 255 w 630"/>
                <a:gd name="T33" fmla="*/ 1811 h 2044"/>
                <a:gd name="T34" fmla="*/ 300 w 630"/>
                <a:gd name="T35" fmla="*/ 1686 h 2044"/>
                <a:gd name="T36" fmla="*/ 345 w 630"/>
                <a:gd name="T37" fmla="*/ 1555 h 2044"/>
                <a:gd name="T38" fmla="*/ 375 w 630"/>
                <a:gd name="T39" fmla="*/ 1450 h 2044"/>
                <a:gd name="T40" fmla="*/ 435 w 630"/>
                <a:gd name="T41" fmla="*/ 1227 h 2044"/>
                <a:gd name="T42" fmla="*/ 480 w 630"/>
                <a:gd name="T43" fmla="*/ 1023 h 2044"/>
                <a:gd name="T44" fmla="*/ 510 w 630"/>
                <a:gd name="T45" fmla="*/ 794 h 2044"/>
                <a:gd name="T46" fmla="*/ 495 w 630"/>
                <a:gd name="T47" fmla="*/ 531 h 2044"/>
                <a:gd name="T48" fmla="*/ 450 w 630"/>
                <a:gd name="T49" fmla="*/ 394 h 2044"/>
                <a:gd name="T50" fmla="*/ 435 w 630"/>
                <a:gd name="T51" fmla="*/ 341 h 2044"/>
                <a:gd name="T52" fmla="*/ 510 w 630"/>
                <a:gd name="T53" fmla="*/ 203 h 2044"/>
                <a:gd name="T54" fmla="*/ 630 w 630"/>
                <a:gd name="T55" fmla="*/ 0 h 2044"/>
                <a:gd name="T56" fmla="*/ 0 w 630"/>
                <a:gd name="T57" fmla="*/ 46 h 20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0"/>
                <a:gd name="T88" fmla="*/ 0 h 2044"/>
                <a:gd name="T89" fmla="*/ 630 w 630"/>
                <a:gd name="T90" fmla="*/ 2044 h 20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0" h="2044">
                  <a:moveTo>
                    <a:pt x="0" y="46"/>
                  </a:moveTo>
                  <a:lnTo>
                    <a:pt x="60" y="164"/>
                  </a:lnTo>
                  <a:lnTo>
                    <a:pt x="165" y="236"/>
                  </a:lnTo>
                  <a:lnTo>
                    <a:pt x="225" y="341"/>
                  </a:lnTo>
                  <a:lnTo>
                    <a:pt x="270" y="453"/>
                  </a:lnTo>
                  <a:lnTo>
                    <a:pt x="285" y="551"/>
                  </a:lnTo>
                  <a:lnTo>
                    <a:pt x="315" y="768"/>
                  </a:lnTo>
                  <a:lnTo>
                    <a:pt x="315" y="932"/>
                  </a:lnTo>
                  <a:lnTo>
                    <a:pt x="285" y="1096"/>
                  </a:lnTo>
                  <a:lnTo>
                    <a:pt x="240" y="1227"/>
                  </a:lnTo>
                  <a:lnTo>
                    <a:pt x="210" y="1450"/>
                  </a:lnTo>
                  <a:lnTo>
                    <a:pt x="105" y="1693"/>
                  </a:lnTo>
                  <a:lnTo>
                    <a:pt x="80" y="1814"/>
                  </a:lnTo>
                  <a:lnTo>
                    <a:pt x="20" y="1919"/>
                  </a:lnTo>
                  <a:lnTo>
                    <a:pt x="5" y="2044"/>
                  </a:lnTo>
                  <a:lnTo>
                    <a:pt x="155" y="2037"/>
                  </a:lnTo>
                  <a:lnTo>
                    <a:pt x="255" y="1811"/>
                  </a:lnTo>
                  <a:lnTo>
                    <a:pt x="300" y="1686"/>
                  </a:lnTo>
                  <a:lnTo>
                    <a:pt x="345" y="1555"/>
                  </a:lnTo>
                  <a:lnTo>
                    <a:pt x="375" y="1450"/>
                  </a:lnTo>
                  <a:lnTo>
                    <a:pt x="435" y="1227"/>
                  </a:lnTo>
                  <a:lnTo>
                    <a:pt x="480" y="1023"/>
                  </a:lnTo>
                  <a:lnTo>
                    <a:pt x="510" y="794"/>
                  </a:lnTo>
                  <a:lnTo>
                    <a:pt x="495" y="531"/>
                  </a:lnTo>
                  <a:lnTo>
                    <a:pt x="450" y="394"/>
                  </a:lnTo>
                  <a:lnTo>
                    <a:pt x="435" y="341"/>
                  </a:lnTo>
                  <a:lnTo>
                    <a:pt x="510" y="203"/>
                  </a:lnTo>
                  <a:lnTo>
                    <a:pt x="6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4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5" name="Group 8"/>
            <p:cNvGrpSpPr>
              <a:grpSpLocks/>
            </p:cNvGrpSpPr>
            <p:nvPr/>
          </p:nvGrpSpPr>
          <p:grpSpPr bwMode="auto">
            <a:xfrm>
              <a:off x="4576" y="2658"/>
              <a:ext cx="1815" cy="423"/>
              <a:chOff x="4576" y="2658"/>
              <a:chExt cx="1815" cy="423"/>
            </a:xfrm>
          </p:grpSpPr>
          <p:sp>
            <p:nvSpPr>
              <p:cNvPr id="20557" name="Freeform 9"/>
              <p:cNvSpPr>
                <a:spLocks/>
              </p:cNvSpPr>
              <p:nvPr/>
            </p:nvSpPr>
            <p:spPr bwMode="auto">
              <a:xfrm>
                <a:off x="4576" y="2658"/>
                <a:ext cx="1815" cy="423"/>
              </a:xfrm>
              <a:custGeom>
                <a:avLst/>
                <a:gdLst>
                  <a:gd name="T0" fmla="*/ 0 w 1815"/>
                  <a:gd name="T1" fmla="*/ 131 h 423"/>
                  <a:gd name="T2" fmla="*/ 157 w 1815"/>
                  <a:gd name="T3" fmla="*/ 187 h 423"/>
                  <a:gd name="T4" fmla="*/ 382 w 1815"/>
                  <a:gd name="T5" fmla="*/ 246 h 423"/>
                  <a:gd name="T6" fmla="*/ 532 w 1815"/>
                  <a:gd name="T7" fmla="*/ 262 h 423"/>
                  <a:gd name="T8" fmla="*/ 690 w 1815"/>
                  <a:gd name="T9" fmla="*/ 269 h 423"/>
                  <a:gd name="T10" fmla="*/ 817 w 1815"/>
                  <a:gd name="T11" fmla="*/ 292 h 423"/>
                  <a:gd name="T12" fmla="*/ 870 w 1815"/>
                  <a:gd name="T13" fmla="*/ 324 h 423"/>
                  <a:gd name="T14" fmla="*/ 975 w 1815"/>
                  <a:gd name="T15" fmla="*/ 354 h 423"/>
                  <a:gd name="T16" fmla="*/ 1140 w 1815"/>
                  <a:gd name="T17" fmla="*/ 367 h 423"/>
                  <a:gd name="T18" fmla="*/ 1327 w 1815"/>
                  <a:gd name="T19" fmla="*/ 360 h 423"/>
                  <a:gd name="T20" fmla="*/ 1455 w 1815"/>
                  <a:gd name="T21" fmla="*/ 354 h 423"/>
                  <a:gd name="T22" fmla="*/ 1560 w 1815"/>
                  <a:gd name="T23" fmla="*/ 357 h 423"/>
                  <a:gd name="T24" fmla="*/ 1702 w 1815"/>
                  <a:gd name="T25" fmla="*/ 374 h 423"/>
                  <a:gd name="T26" fmla="*/ 1755 w 1815"/>
                  <a:gd name="T27" fmla="*/ 393 h 423"/>
                  <a:gd name="T28" fmla="*/ 1815 w 1815"/>
                  <a:gd name="T29" fmla="*/ 423 h 423"/>
                  <a:gd name="T30" fmla="*/ 1770 w 1815"/>
                  <a:gd name="T31" fmla="*/ 380 h 423"/>
                  <a:gd name="T32" fmla="*/ 1672 w 1815"/>
                  <a:gd name="T33" fmla="*/ 344 h 423"/>
                  <a:gd name="T34" fmla="*/ 1597 w 1815"/>
                  <a:gd name="T35" fmla="*/ 331 h 423"/>
                  <a:gd name="T36" fmla="*/ 1417 w 1815"/>
                  <a:gd name="T37" fmla="*/ 334 h 423"/>
                  <a:gd name="T38" fmla="*/ 1305 w 1815"/>
                  <a:gd name="T39" fmla="*/ 337 h 423"/>
                  <a:gd name="T40" fmla="*/ 1170 w 1815"/>
                  <a:gd name="T41" fmla="*/ 341 h 423"/>
                  <a:gd name="T42" fmla="*/ 1117 w 1815"/>
                  <a:gd name="T43" fmla="*/ 331 h 423"/>
                  <a:gd name="T44" fmla="*/ 1020 w 1815"/>
                  <a:gd name="T45" fmla="*/ 292 h 423"/>
                  <a:gd name="T46" fmla="*/ 975 w 1815"/>
                  <a:gd name="T47" fmla="*/ 259 h 423"/>
                  <a:gd name="T48" fmla="*/ 937 w 1815"/>
                  <a:gd name="T49" fmla="*/ 229 h 423"/>
                  <a:gd name="T50" fmla="*/ 855 w 1815"/>
                  <a:gd name="T51" fmla="*/ 196 h 423"/>
                  <a:gd name="T52" fmla="*/ 757 w 1815"/>
                  <a:gd name="T53" fmla="*/ 173 h 423"/>
                  <a:gd name="T54" fmla="*/ 652 w 1815"/>
                  <a:gd name="T55" fmla="*/ 170 h 423"/>
                  <a:gd name="T56" fmla="*/ 570 w 1815"/>
                  <a:gd name="T57" fmla="*/ 147 h 423"/>
                  <a:gd name="T58" fmla="*/ 555 w 1815"/>
                  <a:gd name="T59" fmla="*/ 114 h 423"/>
                  <a:gd name="T60" fmla="*/ 517 w 1815"/>
                  <a:gd name="T61" fmla="*/ 72 h 423"/>
                  <a:gd name="T62" fmla="*/ 480 w 1815"/>
                  <a:gd name="T63" fmla="*/ 39 h 423"/>
                  <a:gd name="T64" fmla="*/ 352 w 1815"/>
                  <a:gd name="T65" fmla="*/ 0 h 423"/>
                  <a:gd name="T66" fmla="*/ 0 w 1815"/>
                  <a:gd name="T67" fmla="*/ 131 h 4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15"/>
                  <a:gd name="T103" fmla="*/ 0 h 423"/>
                  <a:gd name="T104" fmla="*/ 1815 w 1815"/>
                  <a:gd name="T105" fmla="*/ 423 h 4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15" h="423">
                    <a:moveTo>
                      <a:pt x="0" y="131"/>
                    </a:moveTo>
                    <a:lnTo>
                      <a:pt x="157" y="187"/>
                    </a:lnTo>
                    <a:lnTo>
                      <a:pt x="382" y="246"/>
                    </a:lnTo>
                    <a:lnTo>
                      <a:pt x="532" y="262"/>
                    </a:lnTo>
                    <a:lnTo>
                      <a:pt x="690" y="269"/>
                    </a:lnTo>
                    <a:lnTo>
                      <a:pt x="817" y="292"/>
                    </a:lnTo>
                    <a:lnTo>
                      <a:pt x="870" y="324"/>
                    </a:lnTo>
                    <a:lnTo>
                      <a:pt x="975" y="354"/>
                    </a:lnTo>
                    <a:lnTo>
                      <a:pt x="1140" y="367"/>
                    </a:lnTo>
                    <a:lnTo>
                      <a:pt x="1327" y="360"/>
                    </a:lnTo>
                    <a:lnTo>
                      <a:pt x="1455" y="354"/>
                    </a:lnTo>
                    <a:lnTo>
                      <a:pt x="1560" y="357"/>
                    </a:lnTo>
                    <a:lnTo>
                      <a:pt x="1702" y="374"/>
                    </a:lnTo>
                    <a:lnTo>
                      <a:pt x="1755" y="393"/>
                    </a:lnTo>
                    <a:lnTo>
                      <a:pt x="1815" y="423"/>
                    </a:lnTo>
                    <a:lnTo>
                      <a:pt x="1770" y="380"/>
                    </a:lnTo>
                    <a:lnTo>
                      <a:pt x="1672" y="344"/>
                    </a:lnTo>
                    <a:lnTo>
                      <a:pt x="1597" y="331"/>
                    </a:lnTo>
                    <a:lnTo>
                      <a:pt x="1417" y="334"/>
                    </a:lnTo>
                    <a:lnTo>
                      <a:pt x="1305" y="337"/>
                    </a:lnTo>
                    <a:lnTo>
                      <a:pt x="1170" y="341"/>
                    </a:lnTo>
                    <a:lnTo>
                      <a:pt x="1117" y="331"/>
                    </a:lnTo>
                    <a:lnTo>
                      <a:pt x="1020" y="292"/>
                    </a:lnTo>
                    <a:lnTo>
                      <a:pt x="975" y="259"/>
                    </a:lnTo>
                    <a:lnTo>
                      <a:pt x="937" y="229"/>
                    </a:lnTo>
                    <a:lnTo>
                      <a:pt x="855" y="196"/>
                    </a:lnTo>
                    <a:lnTo>
                      <a:pt x="757" y="173"/>
                    </a:lnTo>
                    <a:lnTo>
                      <a:pt x="652" y="170"/>
                    </a:lnTo>
                    <a:lnTo>
                      <a:pt x="570" y="147"/>
                    </a:lnTo>
                    <a:lnTo>
                      <a:pt x="555" y="114"/>
                    </a:lnTo>
                    <a:lnTo>
                      <a:pt x="517" y="72"/>
                    </a:lnTo>
                    <a:lnTo>
                      <a:pt x="480" y="39"/>
                    </a:lnTo>
                    <a:lnTo>
                      <a:pt x="352" y="0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10"/>
              <p:cNvSpPr>
                <a:spLocks/>
              </p:cNvSpPr>
              <p:nvPr/>
            </p:nvSpPr>
            <p:spPr bwMode="auto">
              <a:xfrm>
                <a:off x="5146" y="2849"/>
                <a:ext cx="540" cy="157"/>
              </a:xfrm>
              <a:custGeom>
                <a:avLst/>
                <a:gdLst>
                  <a:gd name="T0" fmla="*/ 0 w 540"/>
                  <a:gd name="T1" fmla="*/ 52 h 157"/>
                  <a:gd name="T2" fmla="*/ 105 w 540"/>
                  <a:gd name="T3" fmla="*/ 52 h 157"/>
                  <a:gd name="T4" fmla="*/ 202 w 540"/>
                  <a:gd name="T5" fmla="*/ 69 h 157"/>
                  <a:gd name="T6" fmla="*/ 300 w 540"/>
                  <a:gd name="T7" fmla="*/ 92 h 157"/>
                  <a:gd name="T8" fmla="*/ 352 w 540"/>
                  <a:gd name="T9" fmla="*/ 128 h 157"/>
                  <a:gd name="T10" fmla="*/ 427 w 540"/>
                  <a:gd name="T11" fmla="*/ 144 h 157"/>
                  <a:gd name="T12" fmla="*/ 540 w 540"/>
                  <a:gd name="T13" fmla="*/ 157 h 157"/>
                  <a:gd name="T14" fmla="*/ 412 w 540"/>
                  <a:gd name="T15" fmla="*/ 111 h 157"/>
                  <a:gd name="T16" fmla="*/ 322 w 540"/>
                  <a:gd name="T17" fmla="*/ 52 h 157"/>
                  <a:gd name="T18" fmla="*/ 270 w 540"/>
                  <a:gd name="T19" fmla="*/ 29 h 157"/>
                  <a:gd name="T20" fmla="*/ 157 w 540"/>
                  <a:gd name="T21" fmla="*/ 3 h 157"/>
                  <a:gd name="T22" fmla="*/ 90 w 540"/>
                  <a:gd name="T23" fmla="*/ 0 h 157"/>
                  <a:gd name="T24" fmla="*/ 0 w 540"/>
                  <a:gd name="T25" fmla="*/ 52 h 1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0"/>
                  <a:gd name="T40" fmla="*/ 0 h 157"/>
                  <a:gd name="T41" fmla="*/ 540 w 540"/>
                  <a:gd name="T42" fmla="*/ 157 h 1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0" h="157">
                    <a:moveTo>
                      <a:pt x="0" y="52"/>
                    </a:moveTo>
                    <a:lnTo>
                      <a:pt x="105" y="52"/>
                    </a:lnTo>
                    <a:lnTo>
                      <a:pt x="202" y="69"/>
                    </a:lnTo>
                    <a:lnTo>
                      <a:pt x="300" y="92"/>
                    </a:lnTo>
                    <a:lnTo>
                      <a:pt x="352" y="128"/>
                    </a:lnTo>
                    <a:lnTo>
                      <a:pt x="427" y="144"/>
                    </a:lnTo>
                    <a:lnTo>
                      <a:pt x="540" y="157"/>
                    </a:lnTo>
                    <a:lnTo>
                      <a:pt x="412" y="111"/>
                    </a:lnTo>
                    <a:lnTo>
                      <a:pt x="322" y="52"/>
                    </a:lnTo>
                    <a:lnTo>
                      <a:pt x="270" y="29"/>
                    </a:lnTo>
                    <a:lnTo>
                      <a:pt x="157" y="3"/>
                    </a:lnTo>
                    <a:lnTo>
                      <a:pt x="9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6" name="Group 11"/>
            <p:cNvGrpSpPr>
              <a:grpSpLocks/>
            </p:cNvGrpSpPr>
            <p:nvPr/>
          </p:nvGrpSpPr>
          <p:grpSpPr bwMode="auto">
            <a:xfrm>
              <a:off x="3571" y="2717"/>
              <a:ext cx="892" cy="580"/>
              <a:chOff x="3571" y="2717"/>
              <a:chExt cx="892" cy="580"/>
            </a:xfrm>
          </p:grpSpPr>
          <p:sp>
            <p:nvSpPr>
              <p:cNvPr id="20555" name="Freeform 12"/>
              <p:cNvSpPr>
                <a:spLocks/>
              </p:cNvSpPr>
              <p:nvPr/>
            </p:nvSpPr>
            <p:spPr bwMode="auto">
              <a:xfrm>
                <a:off x="3571" y="2717"/>
                <a:ext cx="892" cy="580"/>
              </a:xfrm>
              <a:custGeom>
                <a:avLst/>
                <a:gdLst>
                  <a:gd name="T0" fmla="*/ 412 w 892"/>
                  <a:gd name="T1" fmla="*/ 0 h 580"/>
                  <a:gd name="T2" fmla="*/ 270 w 892"/>
                  <a:gd name="T3" fmla="*/ 32 h 580"/>
                  <a:gd name="T4" fmla="*/ 127 w 892"/>
                  <a:gd name="T5" fmla="*/ 82 h 580"/>
                  <a:gd name="T6" fmla="*/ 22 w 892"/>
                  <a:gd name="T7" fmla="*/ 154 h 580"/>
                  <a:gd name="T8" fmla="*/ 0 w 892"/>
                  <a:gd name="T9" fmla="*/ 219 h 580"/>
                  <a:gd name="T10" fmla="*/ 7 w 892"/>
                  <a:gd name="T11" fmla="*/ 272 h 580"/>
                  <a:gd name="T12" fmla="*/ 22 w 892"/>
                  <a:gd name="T13" fmla="*/ 292 h 580"/>
                  <a:gd name="T14" fmla="*/ 82 w 892"/>
                  <a:gd name="T15" fmla="*/ 341 h 580"/>
                  <a:gd name="T16" fmla="*/ 120 w 892"/>
                  <a:gd name="T17" fmla="*/ 370 h 580"/>
                  <a:gd name="T18" fmla="*/ 142 w 892"/>
                  <a:gd name="T19" fmla="*/ 420 h 580"/>
                  <a:gd name="T20" fmla="*/ 127 w 892"/>
                  <a:gd name="T21" fmla="*/ 475 h 580"/>
                  <a:gd name="T22" fmla="*/ 60 w 892"/>
                  <a:gd name="T23" fmla="*/ 544 h 580"/>
                  <a:gd name="T24" fmla="*/ 0 w 892"/>
                  <a:gd name="T25" fmla="*/ 580 h 580"/>
                  <a:gd name="T26" fmla="*/ 97 w 892"/>
                  <a:gd name="T27" fmla="*/ 551 h 580"/>
                  <a:gd name="T28" fmla="*/ 172 w 892"/>
                  <a:gd name="T29" fmla="*/ 502 h 580"/>
                  <a:gd name="T30" fmla="*/ 202 w 892"/>
                  <a:gd name="T31" fmla="*/ 420 h 580"/>
                  <a:gd name="T32" fmla="*/ 180 w 892"/>
                  <a:gd name="T33" fmla="*/ 377 h 580"/>
                  <a:gd name="T34" fmla="*/ 142 w 892"/>
                  <a:gd name="T35" fmla="*/ 272 h 580"/>
                  <a:gd name="T36" fmla="*/ 210 w 892"/>
                  <a:gd name="T37" fmla="*/ 210 h 580"/>
                  <a:gd name="T38" fmla="*/ 330 w 892"/>
                  <a:gd name="T39" fmla="*/ 160 h 580"/>
                  <a:gd name="T40" fmla="*/ 495 w 892"/>
                  <a:gd name="T41" fmla="*/ 128 h 580"/>
                  <a:gd name="T42" fmla="*/ 690 w 892"/>
                  <a:gd name="T43" fmla="*/ 98 h 580"/>
                  <a:gd name="T44" fmla="*/ 892 w 892"/>
                  <a:gd name="T45" fmla="*/ 59 h 580"/>
                  <a:gd name="T46" fmla="*/ 412 w 892"/>
                  <a:gd name="T47" fmla="*/ 0 h 5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92"/>
                  <a:gd name="T73" fmla="*/ 0 h 580"/>
                  <a:gd name="T74" fmla="*/ 892 w 892"/>
                  <a:gd name="T75" fmla="*/ 580 h 5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92" h="580">
                    <a:moveTo>
                      <a:pt x="412" y="0"/>
                    </a:moveTo>
                    <a:lnTo>
                      <a:pt x="270" y="32"/>
                    </a:lnTo>
                    <a:lnTo>
                      <a:pt x="127" y="82"/>
                    </a:lnTo>
                    <a:lnTo>
                      <a:pt x="22" y="154"/>
                    </a:lnTo>
                    <a:lnTo>
                      <a:pt x="0" y="219"/>
                    </a:lnTo>
                    <a:lnTo>
                      <a:pt x="7" y="272"/>
                    </a:lnTo>
                    <a:lnTo>
                      <a:pt x="22" y="292"/>
                    </a:lnTo>
                    <a:lnTo>
                      <a:pt x="82" y="341"/>
                    </a:lnTo>
                    <a:lnTo>
                      <a:pt x="120" y="370"/>
                    </a:lnTo>
                    <a:lnTo>
                      <a:pt x="142" y="420"/>
                    </a:lnTo>
                    <a:lnTo>
                      <a:pt x="127" y="475"/>
                    </a:lnTo>
                    <a:lnTo>
                      <a:pt x="60" y="544"/>
                    </a:lnTo>
                    <a:lnTo>
                      <a:pt x="0" y="580"/>
                    </a:lnTo>
                    <a:lnTo>
                      <a:pt x="97" y="551"/>
                    </a:lnTo>
                    <a:lnTo>
                      <a:pt x="172" y="502"/>
                    </a:lnTo>
                    <a:lnTo>
                      <a:pt x="202" y="420"/>
                    </a:lnTo>
                    <a:lnTo>
                      <a:pt x="180" y="377"/>
                    </a:lnTo>
                    <a:lnTo>
                      <a:pt x="142" y="272"/>
                    </a:lnTo>
                    <a:lnTo>
                      <a:pt x="210" y="210"/>
                    </a:lnTo>
                    <a:lnTo>
                      <a:pt x="330" y="160"/>
                    </a:lnTo>
                    <a:lnTo>
                      <a:pt x="495" y="128"/>
                    </a:lnTo>
                    <a:lnTo>
                      <a:pt x="690" y="98"/>
                    </a:lnTo>
                    <a:lnTo>
                      <a:pt x="892" y="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Freeform 13"/>
              <p:cNvSpPr>
                <a:spLocks/>
              </p:cNvSpPr>
              <p:nvPr/>
            </p:nvSpPr>
            <p:spPr bwMode="auto">
              <a:xfrm>
                <a:off x="3616" y="2826"/>
                <a:ext cx="247" cy="262"/>
              </a:xfrm>
              <a:custGeom>
                <a:avLst/>
                <a:gdLst>
                  <a:gd name="T0" fmla="*/ 97 w 247"/>
                  <a:gd name="T1" fmla="*/ 0 h 262"/>
                  <a:gd name="T2" fmla="*/ 15 w 247"/>
                  <a:gd name="T3" fmla="*/ 59 h 262"/>
                  <a:gd name="T4" fmla="*/ 0 w 247"/>
                  <a:gd name="T5" fmla="*/ 92 h 262"/>
                  <a:gd name="T6" fmla="*/ 0 w 247"/>
                  <a:gd name="T7" fmla="*/ 141 h 262"/>
                  <a:gd name="T8" fmla="*/ 7 w 247"/>
                  <a:gd name="T9" fmla="*/ 174 h 262"/>
                  <a:gd name="T10" fmla="*/ 52 w 247"/>
                  <a:gd name="T11" fmla="*/ 220 h 262"/>
                  <a:gd name="T12" fmla="*/ 82 w 247"/>
                  <a:gd name="T13" fmla="*/ 262 h 262"/>
                  <a:gd name="T14" fmla="*/ 75 w 247"/>
                  <a:gd name="T15" fmla="*/ 207 h 262"/>
                  <a:gd name="T16" fmla="*/ 67 w 247"/>
                  <a:gd name="T17" fmla="*/ 167 h 262"/>
                  <a:gd name="T18" fmla="*/ 97 w 247"/>
                  <a:gd name="T19" fmla="*/ 118 h 262"/>
                  <a:gd name="T20" fmla="*/ 165 w 247"/>
                  <a:gd name="T21" fmla="*/ 72 h 262"/>
                  <a:gd name="T22" fmla="*/ 247 w 247"/>
                  <a:gd name="T23" fmla="*/ 36 h 262"/>
                  <a:gd name="T24" fmla="*/ 97 w 247"/>
                  <a:gd name="T25" fmla="*/ 0 h 2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7"/>
                  <a:gd name="T40" fmla="*/ 0 h 262"/>
                  <a:gd name="T41" fmla="*/ 247 w 247"/>
                  <a:gd name="T42" fmla="*/ 262 h 2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7" h="262">
                    <a:moveTo>
                      <a:pt x="97" y="0"/>
                    </a:moveTo>
                    <a:lnTo>
                      <a:pt x="15" y="59"/>
                    </a:lnTo>
                    <a:lnTo>
                      <a:pt x="0" y="92"/>
                    </a:lnTo>
                    <a:lnTo>
                      <a:pt x="0" y="141"/>
                    </a:lnTo>
                    <a:lnTo>
                      <a:pt x="7" y="174"/>
                    </a:lnTo>
                    <a:lnTo>
                      <a:pt x="52" y="220"/>
                    </a:lnTo>
                    <a:lnTo>
                      <a:pt x="82" y="262"/>
                    </a:lnTo>
                    <a:lnTo>
                      <a:pt x="75" y="207"/>
                    </a:lnTo>
                    <a:lnTo>
                      <a:pt x="67" y="167"/>
                    </a:lnTo>
                    <a:lnTo>
                      <a:pt x="97" y="118"/>
                    </a:lnTo>
                    <a:lnTo>
                      <a:pt x="165" y="72"/>
                    </a:lnTo>
                    <a:lnTo>
                      <a:pt x="247" y="3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7" name="Group 14"/>
            <p:cNvGrpSpPr>
              <a:grpSpLocks/>
            </p:cNvGrpSpPr>
            <p:nvPr/>
          </p:nvGrpSpPr>
          <p:grpSpPr bwMode="auto">
            <a:xfrm>
              <a:off x="4216" y="2717"/>
              <a:ext cx="982" cy="688"/>
              <a:chOff x="4216" y="2717"/>
              <a:chExt cx="982" cy="688"/>
            </a:xfrm>
          </p:grpSpPr>
          <p:sp>
            <p:nvSpPr>
              <p:cNvPr id="20553" name="Freeform 15"/>
              <p:cNvSpPr>
                <a:spLocks/>
              </p:cNvSpPr>
              <p:nvPr/>
            </p:nvSpPr>
            <p:spPr bwMode="auto">
              <a:xfrm>
                <a:off x="4216" y="2717"/>
                <a:ext cx="982" cy="688"/>
              </a:xfrm>
              <a:custGeom>
                <a:avLst/>
                <a:gdLst>
                  <a:gd name="T0" fmla="*/ 0 w 982"/>
                  <a:gd name="T1" fmla="*/ 52 h 688"/>
                  <a:gd name="T2" fmla="*/ 45 w 982"/>
                  <a:gd name="T3" fmla="*/ 121 h 688"/>
                  <a:gd name="T4" fmla="*/ 82 w 982"/>
                  <a:gd name="T5" fmla="*/ 177 h 688"/>
                  <a:gd name="T6" fmla="*/ 165 w 982"/>
                  <a:gd name="T7" fmla="*/ 229 h 688"/>
                  <a:gd name="T8" fmla="*/ 270 w 982"/>
                  <a:gd name="T9" fmla="*/ 282 h 688"/>
                  <a:gd name="T10" fmla="*/ 367 w 982"/>
                  <a:gd name="T11" fmla="*/ 324 h 688"/>
                  <a:gd name="T12" fmla="*/ 472 w 982"/>
                  <a:gd name="T13" fmla="*/ 360 h 688"/>
                  <a:gd name="T14" fmla="*/ 600 w 982"/>
                  <a:gd name="T15" fmla="*/ 387 h 688"/>
                  <a:gd name="T16" fmla="*/ 727 w 982"/>
                  <a:gd name="T17" fmla="*/ 406 h 688"/>
                  <a:gd name="T18" fmla="*/ 795 w 982"/>
                  <a:gd name="T19" fmla="*/ 433 h 688"/>
                  <a:gd name="T20" fmla="*/ 870 w 982"/>
                  <a:gd name="T21" fmla="*/ 482 h 688"/>
                  <a:gd name="T22" fmla="*/ 915 w 982"/>
                  <a:gd name="T23" fmla="*/ 547 h 688"/>
                  <a:gd name="T24" fmla="*/ 915 w 982"/>
                  <a:gd name="T25" fmla="*/ 593 h 688"/>
                  <a:gd name="T26" fmla="*/ 870 w 982"/>
                  <a:gd name="T27" fmla="*/ 659 h 688"/>
                  <a:gd name="T28" fmla="*/ 817 w 982"/>
                  <a:gd name="T29" fmla="*/ 688 h 688"/>
                  <a:gd name="T30" fmla="*/ 892 w 982"/>
                  <a:gd name="T31" fmla="*/ 662 h 688"/>
                  <a:gd name="T32" fmla="*/ 930 w 982"/>
                  <a:gd name="T33" fmla="*/ 629 h 688"/>
                  <a:gd name="T34" fmla="*/ 982 w 982"/>
                  <a:gd name="T35" fmla="*/ 564 h 688"/>
                  <a:gd name="T36" fmla="*/ 982 w 982"/>
                  <a:gd name="T37" fmla="*/ 488 h 688"/>
                  <a:gd name="T38" fmla="*/ 967 w 982"/>
                  <a:gd name="T39" fmla="*/ 426 h 688"/>
                  <a:gd name="T40" fmla="*/ 937 w 982"/>
                  <a:gd name="T41" fmla="*/ 367 h 688"/>
                  <a:gd name="T42" fmla="*/ 922 w 982"/>
                  <a:gd name="T43" fmla="*/ 315 h 688"/>
                  <a:gd name="T44" fmla="*/ 870 w 982"/>
                  <a:gd name="T45" fmla="*/ 262 h 688"/>
                  <a:gd name="T46" fmla="*/ 780 w 982"/>
                  <a:gd name="T47" fmla="*/ 223 h 688"/>
                  <a:gd name="T48" fmla="*/ 705 w 982"/>
                  <a:gd name="T49" fmla="*/ 187 h 688"/>
                  <a:gd name="T50" fmla="*/ 622 w 982"/>
                  <a:gd name="T51" fmla="*/ 151 h 688"/>
                  <a:gd name="T52" fmla="*/ 555 w 982"/>
                  <a:gd name="T53" fmla="*/ 85 h 688"/>
                  <a:gd name="T54" fmla="*/ 472 w 982"/>
                  <a:gd name="T55" fmla="*/ 0 h 688"/>
                  <a:gd name="T56" fmla="*/ 82 w 982"/>
                  <a:gd name="T57" fmla="*/ 46 h 688"/>
                  <a:gd name="T58" fmla="*/ 0 w 982"/>
                  <a:gd name="T59" fmla="*/ 52 h 6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82"/>
                  <a:gd name="T91" fmla="*/ 0 h 688"/>
                  <a:gd name="T92" fmla="*/ 982 w 982"/>
                  <a:gd name="T93" fmla="*/ 688 h 6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82" h="688">
                    <a:moveTo>
                      <a:pt x="0" y="52"/>
                    </a:moveTo>
                    <a:lnTo>
                      <a:pt x="45" y="121"/>
                    </a:lnTo>
                    <a:lnTo>
                      <a:pt x="82" y="177"/>
                    </a:lnTo>
                    <a:lnTo>
                      <a:pt x="165" y="229"/>
                    </a:lnTo>
                    <a:lnTo>
                      <a:pt x="270" y="282"/>
                    </a:lnTo>
                    <a:lnTo>
                      <a:pt x="367" y="324"/>
                    </a:lnTo>
                    <a:lnTo>
                      <a:pt x="472" y="360"/>
                    </a:lnTo>
                    <a:lnTo>
                      <a:pt x="600" y="387"/>
                    </a:lnTo>
                    <a:lnTo>
                      <a:pt x="727" y="406"/>
                    </a:lnTo>
                    <a:lnTo>
                      <a:pt x="795" y="433"/>
                    </a:lnTo>
                    <a:lnTo>
                      <a:pt x="870" y="482"/>
                    </a:lnTo>
                    <a:lnTo>
                      <a:pt x="915" y="547"/>
                    </a:lnTo>
                    <a:lnTo>
                      <a:pt x="915" y="593"/>
                    </a:lnTo>
                    <a:lnTo>
                      <a:pt x="870" y="659"/>
                    </a:lnTo>
                    <a:lnTo>
                      <a:pt x="817" y="688"/>
                    </a:lnTo>
                    <a:lnTo>
                      <a:pt x="892" y="662"/>
                    </a:lnTo>
                    <a:lnTo>
                      <a:pt x="930" y="629"/>
                    </a:lnTo>
                    <a:lnTo>
                      <a:pt x="982" y="564"/>
                    </a:lnTo>
                    <a:lnTo>
                      <a:pt x="982" y="488"/>
                    </a:lnTo>
                    <a:lnTo>
                      <a:pt x="967" y="426"/>
                    </a:lnTo>
                    <a:lnTo>
                      <a:pt x="937" y="367"/>
                    </a:lnTo>
                    <a:lnTo>
                      <a:pt x="922" y="315"/>
                    </a:lnTo>
                    <a:lnTo>
                      <a:pt x="870" y="262"/>
                    </a:lnTo>
                    <a:lnTo>
                      <a:pt x="780" y="223"/>
                    </a:lnTo>
                    <a:lnTo>
                      <a:pt x="705" y="187"/>
                    </a:lnTo>
                    <a:lnTo>
                      <a:pt x="622" y="151"/>
                    </a:lnTo>
                    <a:lnTo>
                      <a:pt x="555" y="85"/>
                    </a:lnTo>
                    <a:lnTo>
                      <a:pt x="472" y="0"/>
                    </a:lnTo>
                    <a:lnTo>
                      <a:pt x="8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Freeform 16"/>
              <p:cNvSpPr>
                <a:spLocks/>
              </p:cNvSpPr>
              <p:nvPr/>
            </p:nvSpPr>
            <p:spPr bwMode="auto">
              <a:xfrm>
                <a:off x="4778" y="2944"/>
                <a:ext cx="383" cy="325"/>
              </a:xfrm>
              <a:custGeom>
                <a:avLst/>
                <a:gdLst>
                  <a:gd name="T0" fmla="*/ 98 w 383"/>
                  <a:gd name="T1" fmla="*/ 0 h 325"/>
                  <a:gd name="T2" fmla="*/ 83 w 383"/>
                  <a:gd name="T3" fmla="*/ 43 h 325"/>
                  <a:gd name="T4" fmla="*/ 83 w 383"/>
                  <a:gd name="T5" fmla="*/ 66 h 325"/>
                  <a:gd name="T6" fmla="*/ 30 w 383"/>
                  <a:gd name="T7" fmla="*/ 79 h 325"/>
                  <a:gd name="T8" fmla="*/ 0 w 383"/>
                  <a:gd name="T9" fmla="*/ 131 h 325"/>
                  <a:gd name="T10" fmla="*/ 90 w 383"/>
                  <a:gd name="T11" fmla="*/ 144 h 325"/>
                  <a:gd name="T12" fmla="*/ 248 w 383"/>
                  <a:gd name="T13" fmla="*/ 167 h 325"/>
                  <a:gd name="T14" fmla="*/ 300 w 383"/>
                  <a:gd name="T15" fmla="*/ 203 h 325"/>
                  <a:gd name="T16" fmla="*/ 368 w 383"/>
                  <a:gd name="T17" fmla="*/ 292 h 325"/>
                  <a:gd name="T18" fmla="*/ 383 w 383"/>
                  <a:gd name="T19" fmla="*/ 325 h 325"/>
                  <a:gd name="T20" fmla="*/ 383 w 383"/>
                  <a:gd name="T21" fmla="*/ 256 h 325"/>
                  <a:gd name="T22" fmla="*/ 338 w 383"/>
                  <a:gd name="T23" fmla="*/ 164 h 325"/>
                  <a:gd name="T24" fmla="*/ 338 w 383"/>
                  <a:gd name="T25" fmla="*/ 112 h 325"/>
                  <a:gd name="T26" fmla="*/ 300 w 383"/>
                  <a:gd name="T27" fmla="*/ 53 h 325"/>
                  <a:gd name="T28" fmla="*/ 180 w 383"/>
                  <a:gd name="T29" fmla="*/ 20 h 325"/>
                  <a:gd name="T30" fmla="*/ 98 w 383"/>
                  <a:gd name="T31" fmla="*/ 0 h 3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3"/>
                  <a:gd name="T49" fmla="*/ 0 h 325"/>
                  <a:gd name="T50" fmla="*/ 383 w 383"/>
                  <a:gd name="T51" fmla="*/ 325 h 3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3" h="325">
                    <a:moveTo>
                      <a:pt x="98" y="0"/>
                    </a:moveTo>
                    <a:lnTo>
                      <a:pt x="83" y="43"/>
                    </a:lnTo>
                    <a:lnTo>
                      <a:pt x="83" y="66"/>
                    </a:lnTo>
                    <a:lnTo>
                      <a:pt x="30" y="79"/>
                    </a:lnTo>
                    <a:lnTo>
                      <a:pt x="0" y="131"/>
                    </a:lnTo>
                    <a:lnTo>
                      <a:pt x="90" y="144"/>
                    </a:lnTo>
                    <a:lnTo>
                      <a:pt x="248" y="167"/>
                    </a:lnTo>
                    <a:lnTo>
                      <a:pt x="300" y="203"/>
                    </a:lnTo>
                    <a:lnTo>
                      <a:pt x="368" y="292"/>
                    </a:lnTo>
                    <a:lnTo>
                      <a:pt x="383" y="325"/>
                    </a:lnTo>
                    <a:lnTo>
                      <a:pt x="383" y="256"/>
                    </a:lnTo>
                    <a:lnTo>
                      <a:pt x="338" y="164"/>
                    </a:lnTo>
                    <a:lnTo>
                      <a:pt x="338" y="112"/>
                    </a:lnTo>
                    <a:lnTo>
                      <a:pt x="300" y="53"/>
                    </a:lnTo>
                    <a:lnTo>
                      <a:pt x="180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8" name="Group 17"/>
            <p:cNvGrpSpPr>
              <a:grpSpLocks/>
            </p:cNvGrpSpPr>
            <p:nvPr/>
          </p:nvGrpSpPr>
          <p:grpSpPr bwMode="auto">
            <a:xfrm>
              <a:off x="2626" y="1593"/>
              <a:ext cx="3772" cy="1214"/>
              <a:chOff x="2626" y="1593"/>
              <a:chExt cx="3772" cy="1214"/>
            </a:xfrm>
          </p:grpSpPr>
          <p:sp>
            <p:nvSpPr>
              <p:cNvPr id="20529" name="Freeform 18"/>
              <p:cNvSpPr>
                <a:spLocks/>
              </p:cNvSpPr>
              <p:nvPr/>
            </p:nvSpPr>
            <p:spPr bwMode="auto">
              <a:xfrm>
                <a:off x="4756" y="1942"/>
                <a:ext cx="1417" cy="721"/>
              </a:xfrm>
              <a:custGeom>
                <a:avLst/>
                <a:gdLst>
                  <a:gd name="T0" fmla="*/ 465 w 1417"/>
                  <a:gd name="T1" fmla="*/ 29 h 721"/>
                  <a:gd name="T2" fmla="*/ 787 w 1417"/>
                  <a:gd name="T3" fmla="*/ 0 h 721"/>
                  <a:gd name="T4" fmla="*/ 1132 w 1417"/>
                  <a:gd name="T5" fmla="*/ 26 h 721"/>
                  <a:gd name="T6" fmla="*/ 1402 w 1417"/>
                  <a:gd name="T7" fmla="*/ 131 h 721"/>
                  <a:gd name="T8" fmla="*/ 1417 w 1417"/>
                  <a:gd name="T9" fmla="*/ 239 h 721"/>
                  <a:gd name="T10" fmla="*/ 1312 w 1417"/>
                  <a:gd name="T11" fmla="*/ 396 h 721"/>
                  <a:gd name="T12" fmla="*/ 982 w 1417"/>
                  <a:gd name="T13" fmla="*/ 580 h 721"/>
                  <a:gd name="T14" fmla="*/ 750 w 1417"/>
                  <a:gd name="T15" fmla="*/ 698 h 721"/>
                  <a:gd name="T16" fmla="*/ 367 w 1417"/>
                  <a:gd name="T17" fmla="*/ 721 h 721"/>
                  <a:gd name="T18" fmla="*/ 0 w 1417"/>
                  <a:gd name="T19" fmla="*/ 596 h 721"/>
                  <a:gd name="T20" fmla="*/ 465 w 1417"/>
                  <a:gd name="T21" fmla="*/ 29 h 7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7"/>
                  <a:gd name="T34" fmla="*/ 0 h 721"/>
                  <a:gd name="T35" fmla="*/ 1417 w 1417"/>
                  <a:gd name="T36" fmla="*/ 721 h 7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7" h="721">
                    <a:moveTo>
                      <a:pt x="465" y="29"/>
                    </a:moveTo>
                    <a:lnTo>
                      <a:pt x="787" y="0"/>
                    </a:lnTo>
                    <a:lnTo>
                      <a:pt x="1132" y="26"/>
                    </a:lnTo>
                    <a:lnTo>
                      <a:pt x="1402" y="131"/>
                    </a:lnTo>
                    <a:lnTo>
                      <a:pt x="1417" y="239"/>
                    </a:lnTo>
                    <a:lnTo>
                      <a:pt x="1312" y="396"/>
                    </a:lnTo>
                    <a:lnTo>
                      <a:pt x="982" y="580"/>
                    </a:lnTo>
                    <a:lnTo>
                      <a:pt x="750" y="698"/>
                    </a:lnTo>
                    <a:lnTo>
                      <a:pt x="367" y="721"/>
                    </a:lnTo>
                    <a:lnTo>
                      <a:pt x="0" y="596"/>
                    </a:lnTo>
                    <a:lnTo>
                      <a:pt x="465" y="29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Freeform 19"/>
              <p:cNvSpPr>
                <a:spLocks/>
              </p:cNvSpPr>
              <p:nvPr/>
            </p:nvSpPr>
            <p:spPr bwMode="auto">
              <a:xfrm>
                <a:off x="4756" y="1999"/>
                <a:ext cx="1200" cy="637"/>
              </a:xfrm>
              <a:custGeom>
                <a:avLst/>
                <a:gdLst>
                  <a:gd name="T0" fmla="*/ 517 w 1200"/>
                  <a:gd name="T1" fmla="*/ 76 h 637"/>
                  <a:gd name="T2" fmla="*/ 570 w 1200"/>
                  <a:gd name="T3" fmla="*/ 17 h 637"/>
                  <a:gd name="T4" fmla="*/ 735 w 1200"/>
                  <a:gd name="T5" fmla="*/ 0 h 637"/>
                  <a:gd name="T6" fmla="*/ 810 w 1200"/>
                  <a:gd name="T7" fmla="*/ 4 h 637"/>
                  <a:gd name="T8" fmla="*/ 720 w 1200"/>
                  <a:gd name="T9" fmla="*/ 20 h 637"/>
                  <a:gd name="T10" fmla="*/ 682 w 1200"/>
                  <a:gd name="T11" fmla="*/ 46 h 637"/>
                  <a:gd name="T12" fmla="*/ 742 w 1200"/>
                  <a:gd name="T13" fmla="*/ 46 h 637"/>
                  <a:gd name="T14" fmla="*/ 847 w 1200"/>
                  <a:gd name="T15" fmla="*/ 46 h 637"/>
                  <a:gd name="T16" fmla="*/ 1027 w 1200"/>
                  <a:gd name="T17" fmla="*/ 46 h 637"/>
                  <a:gd name="T18" fmla="*/ 862 w 1200"/>
                  <a:gd name="T19" fmla="*/ 73 h 637"/>
                  <a:gd name="T20" fmla="*/ 810 w 1200"/>
                  <a:gd name="T21" fmla="*/ 92 h 637"/>
                  <a:gd name="T22" fmla="*/ 765 w 1200"/>
                  <a:gd name="T23" fmla="*/ 115 h 637"/>
                  <a:gd name="T24" fmla="*/ 712 w 1200"/>
                  <a:gd name="T25" fmla="*/ 171 h 637"/>
                  <a:gd name="T26" fmla="*/ 855 w 1200"/>
                  <a:gd name="T27" fmla="*/ 132 h 637"/>
                  <a:gd name="T28" fmla="*/ 907 w 1200"/>
                  <a:gd name="T29" fmla="*/ 115 h 637"/>
                  <a:gd name="T30" fmla="*/ 1072 w 1200"/>
                  <a:gd name="T31" fmla="*/ 102 h 637"/>
                  <a:gd name="T32" fmla="*/ 1200 w 1200"/>
                  <a:gd name="T33" fmla="*/ 105 h 637"/>
                  <a:gd name="T34" fmla="*/ 1095 w 1200"/>
                  <a:gd name="T35" fmla="*/ 125 h 637"/>
                  <a:gd name="T36" fmla="*/ 900 w 1200"/>
                  <a:gd name="T37" fmla="*/ 181 h 637"/>
                  <a:gd name="T38" fmla="*/ 765 w 1200"/>
                  <a:gd name="T39" fmla="*/ 243 h 637"/>
                  <a:gd name="T40" fmla="*/ 712 w 1200"/>
                  <a:gd name="T41" fmla="*/ 296 h 637"/>
                  <a:gd name="T42" fmla="*/ 780 w 1200"/>
                  <a:gd name="T43" fmla="*/ 273 h 637"/>
                  <a:gd name="T44" fmla="*/ 892 w 1200"/>
                  <a:gd name="T45" fmla="*/ 256 h 637"/>
                  <a:gd name="T46" fmla="*/ 1027 w 1200"/>
                  <a:gd name="T47" fmla="*/ 253 h 637"/>
                  <a:gd name="T48" fmla="*/ 937 w 1200"/>
                  <a:gd name="T49" fmla="*/ 273 h 637"/>
                  <a:gd name="T50" fmla="*/ 810 w 1200"/>
                  <a:gd name="T51" fmla="*/ 325 h 637"/>
                  <a:gd name="T52" fmla="*/ 690 w 1200"/>
                  <a:gd name="T53" fmla="*/ 388 h 637"/>
                  <a:gd name="T54" fmla="*/ 765 w 1200"/>
                  <a:gd name="T55" fmla="*/ 381 h 637"/>
                  <a:gd name="T56" fmla="*/ 870 w 1200"/>
                  <a:gd name="T57" fmla="*/ 384 h 637"/>
                  <a:gd name="T58" fmla="*/ 945 w 1200"/>
                  <a:gd name="T59" fmla="*/ 414 h 637"/>
                  <a:gd name="T60" fmla="*/ 810 w 1200"/>
                  <a:gd name="T61" fmla="*/ 410 h 637"/>
                  <a:gd name="T62" fmla="*/ 690 w 1200"/>
                  <a:gd name="T63" fmla="*/ 427 h 637"/>
                  <a:gd name="T64" fmla="*/ 577 w 1200"/>
                  <a:gd name="T65" fmla="*/ 466 h 637"/>
                  <a:gd name="T66" fmla="*/ 772 w 1200"/>
                  <a:gd name="T67" fmla="*/ 450 h 637"/>
                  <a:gd name="T68" fmla="*/ 817 w 1200"/>
                  <a:gd name="T69" fmla="*/ 456 h 637"/>
                  <a:gd name="T70" fmla="*/ 960 w 1200"/>
                  <a:gd name="T71" fmla="*/ 483 h 637"/>
                  <a:gd name="T72" fmla="*/ 832 w 1200"/>
                  <a:gd name="T73" fmla="*/ 483 h 637"/>
                  <a:gd name="T74" fmla="*/ 660 w 1200"/>
                  <a:gd name="T75" fmla="*/ 499 h 637"/>
                  <a:gd name="T76" fmla="*/ 577 w 1200"/>
                  <a:gd name="T77" fmla="*/ 525 h 637"/>
                  <a:gd name="T78" fmla="*/ 712 w 1200"/>
                  <a:gd name="T79" fmla="*/ 525 h 637"/>
                  <a:gd name="T80" fmla="*/ 795 w 1200"/>
                  <a:gd name="T81" fmla="*/ 548 h 637"/>
                  <a:gd name="T82" fmla="*/ 667 w 1200"/>
                  <a:gd name="T83" fmla="*/ 558 h 637"/>
                  <a:gd name="T84" fmla="*/ 510 w 1200"/>
                  <a:gd name="T85" fmla="*/ 581 h 637"/>
                  <a:gd name="T86" fmla="*/ 322 w 1200"/>
                  <a:gd name="T87" fmla="*/ 637 h 637"/>
                  <a:gd name="T88" fmla="*/ 0 w 1200"/>
                  <a:gd name="T89" fmla="*/ 561 h 637"/>
                  <a:gd name="T90" fmla="*/ 517 w 1200"/>
                  <a:gd name="T91" fmla="*/ 76 h 6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00"/>
                  <a:gd name="T139" fmla="*/ 0 h 637"/>
                  <a:gd name="T140" fmla="*/ 1200 w 1200"/>
                  <a:gd name="T141" fmla="*/ 637 h 6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00" h="637">
                    <a:moveTo>
                      <a:pt x="517" y="76"/>
                    </a:moveTo>
                    <a:lnTo>
                      <a:pt x="570" y="17"/>
                    </a:lnTo>
                    <a:lnTo>
                      <a:pt x="735" y="0"/>
                    </a:lnTo>
                    <a:lnTo>
                      <a:pt x="810" y="4"/>
                    </a:lnTo>
                    <a:lnTo>
                      <a:pt x="720" y="20"/>
                    </a:lnTo>
                    <a:lnTo>
                      <a:pt x="682" y="46"/>
                    </a:lnTo>
                    <a:lnTo>
                      <a:pt x="742" y="46"/>
                    </a:lnTo>
                    <a:lnTo>
                      <a:pt x="847" y="46"/>
                    </a:lnTo>
                    <a:lnTo>
                      <a:pt x="1027" y="46"/>
                    </a:lnTo>
                    <a:lnTo>
                      <a:pt x="862" y="73"/>
                    </a:lnTo>
                    <a:lnTo>
                      <a:pt x="810" y="92"/>
                    </a:lnTo>
                    <a:lnTo>
                      <a:pt x="765" y="115"/>
                    </a:lnTo>
                    <a:lnTo>
                      <a:pt x="712" y="171"/>
                    </a:lnTo>
                    <a:lnTo>
                      <a:pt x="855" y="132"/>
                    </a:lnTo>
                    <a:lnTo>
                      <a:pt x="907" y="115"/>
                    </a:lnTo>
                    <a:lnTo>
                      <a:pt x="1072" y="102"/>
                    </a:lnTo>
                    <a:lnTo>
                      <a:pt x="1200" y="105"/>
                    </a:lnTo>
                    <a:lnTo>
                      <a:pt x="1095" y="125"/>
                    </a:lnTo>
                    <a:lnTo>
                      <a:pt x="900" y="181"/>
                    </a:lnTo>
                    <a:lnTo>
                      <a:pt x="765" y="243"/>
                    </a:lnTo>
                    <a:lnTo>
                      <a:pt x="712" y="296"/>
                    </a:lnTo>
                    <a:lnTo>
                      <a:pt x="780" y="273"/>
                    </a:lnTo>
                    <a:lnTo>
                      <a:pt x="892" y="256"/>
                    </a:lnTo>
                    <a:lnTo>
                      <a:pt x="1027" y="253"/>
                    </a:lnTo>
                    <a:lnTo>
                      <a:pt x="937" y="273"/>
                    </a:lnTo>
                    <a:lnTo>
                      <a:pt x="810" y="325"/>
                    </a:lnTo>
                    <a:lnTo>
                      <a:pt x="690" y="388"/>
                    </a:lnTo>
                    <a:lnTo>
                      <a:pt x="765" y="381"/>
                    </a:lnTo>
                    <a:lnTo>
                      <a:pt x="870" y="384"/>
                    </a:lnTo>
                    <a:lnTo>
                      <a:pt x="945" y="414"/>
                    </a:lnTo>
                    <a:lnTo>
                      <a:pt x="810" y="410"/>
                    </a:lnTo>
                    <a:lnTo>
                      <a:pt x="690" y="427"/>
                    </a:lnTo>
                    <a:lnTo>
                      <a:pt x="577" y="466"/>
                    </a:lnTo>
                    <a:lnTo>
                      <a:pt x="772" y="450"/>
                    </a:lnTo>
                    <a:lnTo>
                      <a:pt x="817" y="456"/>
                    </a:lnTo>
                    <a:lnTo>
                      <a:pt x="960" y="483"/>
                    </a:lnTo>
                    <a:lnTo>
                      <a:pt x="832" y="483"/>
                    </a:lnTo>
                    <a:lnTo>
                      <a:pt x="660" y="499"/>
                    </a:lnTo>
                    <a:lnTo>
                      <a:pt x="577" y="525"/>
                    </a:lnTo>
                    <a:lnTo>
                      <a:pt x="712" y="525"/>
                    </a:lnTo>
                    <a:lnTo>
                      <a:pt x="795" y="548"/>
                    </a:lnTo>
                    <a:lnTo>
                      <a:pt x="667" y="558"/>
                    </a:lnTo>
                    <a:lnTo>
                      <a:pt x="510" y="581"/>
                    </a:lnTo>
                    <a:lnTo>
                      <a:pt x="322" y="637"/>
                    </a:lnTo>
                    <a:lnTo>
                      <a:pt x="0" y="561"/>
                    </a:lnTo>
                    <a:lnTo>
                      <a:pt x="517" y="76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Freeform 20"/>
              <p:cNvSpPr>
                <a:spLocks/>
              </p:cNvSpPr>
              <p:nvPr/>
            </p:nvSpPr>
            <p:spPr bwMode="auto">
              <a:xfrm>
                <a:off x="5183" y="1919"/>
                <a:ext cx="1215" cy="823"/>
              </a:xfrm>
              <a:custGeom>
                <a:avLst/>
                <a:gdLst>
                  <a:gd name="T0" fmla="*/ 45 w 1215"/>
                  <a:gd name="T1" fmla="*/ 777 h 823"/>
                  <a:gd name="T2" fmla="*/ 135 w 1215"/>
                  <a:gd name="T3" fmla="*/ 734 h 823"/>
                  <a:gd name="T4" fmla="*/ 225 w 1215"/>
                  <a:gd name="T5" fmla="*/ 709 h 823"/>
                  <a:gd name="T6" fmla="*/ 330 w 1215"/>
                  <a:gd name="T7" fmla="*/ 676 h 823"/>
                  <a:gd name="T8" fmla="*/ 480 w 1215"/>
                  <a:gd name="T9" fmla="*/ 630 h 823"/>
                  <a:gd name="T10" fmla="*/ 555 w 1215"/>
                  <a:gd name="T11" fmla="*/ 552 h 823"/>
                  <a:gd name="T12" fmla="*/ 600 w 1215"/>
                  <a:gd name="T13" fmla="*/ 492 h 823"/>
                  <a:gd name="T14" fmla="*/ 645 w 1215"/>
                  <a:gd name="T15" fmla="*/ 447 h 823"/>
                  <a:gd name="T16" fmla="*/ 690 w 1215"/>
                  <a:gd name="T17" fmla="*/ 394 h 823"/>
                  <a:gd name="T18" fmla="*/ 728 w 1215"/>
                  <a:gd name="T19" fmla="*/ 351 h 823"/>
                  <a:gd name="T20" fmla="*/ 795 w 1215"/>
                  <a:gd name="T21" fmla="*/ 322 h 823"/>
                  <a:gd name="T22" fmla="*/ 885 w 1215"/>
                  <a:gd name="T23" fmla="*/ 289 h 823"/>
                  <a:gd name="T24" fmla="*/ 900 w 1215"/>
                  <a:gd name="T25" fmla="*/ 236 h 823"/>
                  <a:gd name="T26" fmla="*/ 863 w 1215"/>
                  <a:gd name="T27" fmla="*/ 160 h 823"/>
                  <a:gd name="T28" fmla="*/ 795 w 1215"/>
                  <a:gd name="T29" fmla="*/ 121 h 823"/>
                  <a:gd name="T30" fmla="*/ 675 w 1215"/>
                  <a:gd name="T31" fmla="*/ 88 h 823"/>
                  <a:gd name="T32" fmla="*/ 525 w 1215"/>
                  <a:gd name="T33" fmla="*/ 59 h 823"/>
                  <a:gd name="T34" fmla="*/ 338 w 1215"/>
                  <a:gd name="T35" fmla="*/ 49 h 823"/>
                  <a:gd name="T36" fmla="*/ 113 w 1215"/>
                  <a:gd name="T37" fmla="*/ 62 h 823"/>
                  <a:gd name="T38" fmla="*/ 98 w 1215"/>
                  <a:gd name="T39" fmla="*/ 36 h 823"/>
                  <a:gd name="T40" fmla="*/ 30 w 1215"/>
                  <a:gd name="T41" fmla="*/ 19 h 823"/>
                  <a:gd name="T42" fmla="*/ 270 w 1215"/>
                  <a:gd name="T43" fmla="*/ 6 h 823"/>
                  <a:gd name="T44" fmla="*/ 420 w 1215"/>
                  <a:gd name="T45" fmla="*/ 0 h 823"/>
                  <a:gd name="T46" fmla="*/ 593 w 1215"/>
                  <a:gd name="T47" fmla="*/ 0 h 823"/>
                  <a:gd name="T48" fmla="*/ 698 w 1215"/>
                  <a:gd name="T49" fmla="*/ 0 h 823"/>
                  <a:gd name="T50" fmla="*/ 795 w 1215"/>
                  <a:gd name="T51" fmla="*/ 33 h 823"/>
                  <a:gd name="T52" fmla="*/ 945 w 1215"/>
                  <a:gd name="T53" fmla="*/ 53 h 823"/>
                  <a:gd name="T54" fmla="*/ 990 w 1215"/>
                  <a:gd name="T55" fmla="*/ 73 h 823"/>
                  <a:gd name="T56" fmla="*/ 1110 w 1215"/>
                  <a:gd name="T57" fmla="*/ 99 h 823"/>
                  <a:gd name="T58" fmla="*/ 1200 w 1215"/>
                  <a:gd name="T59" fmla="*/ 106 h 823"/>
                  <a:gd name="T60" fmla="*/ 1215 w 1215"/>
                  <a:gd name="T61" fmla="*/ 125 h 823"/>
                  <a:gd name="T62" fmla="*/ 1185 w 1215"/>
                  <a:gd name="T63" fmla="*/ 165 h 823"/>
                  <a:gd name="T64" fmla="*/ 1110 w 1215"/>
                  <a:gd name="T65" fmla="*/ 178 h 823"/>
                  <a:gd name="T66" fmla="*/ 1050 w 1215"/>
                  <a:gd name="T67" fmla="*/ 184 h 823"/>
                  <a:gd name="T68" fmla="*/ 1125 w 1215"/>
                  <a:gd name="T69" fmla="*/ 211 h 823"/>
                  <a:gd name="T70" fmla="*/ 1155 w 1215"/>
                  <a:gd name="T71" fmla="*/ 243 h 823"/>
                  <a:gd name="T72" fmla="*/ 1170 w 1215"/>
                  <a:gd name="T73" fmla="*/ 283 h 823"/>
                  <a:gd name="T74" fmla="*/ 1170 w 1215"/>
                  <a:gd name="T75" fmla="*/ 329 h 823"/>
                  <a:gd name="T76" fmla="*/ 1140 w 1215"/>
                  <a:gd name="T77" fmla="*/ 368 h 823"/>
                  <a:gd name="T78" fmla="*/ 1080 w 1215"/>
                  <a:gd name="T79" fmla="*/ 329 h 823"/>
                  <a:gd name="T80" fmla="*/ 1035 w 1215"/>
                  <a:gd name="T81" fmla="*/ 335 h 823"/>
                  <a:gd name="T82" fmla="*/ 1050 w 1215"/>
                  <a:gd name="T83" fmla="*/ 368 h 823"/>
                  <a:gd name="T84" fmla="*/ 1080 w 1215"/>
                  <a:gd name="T85" fmla="*/ 394 h 823"/>
                  <a:gd name="T86" fmla="*/ 1050 w 1215"/>
                  <a:gd name="T87" fmla="*/ 440 h 823"/>
                  <a:gd name="T88" fmla="*/ 1005 w 1215"/>
                  <a:gd name="T89" fmla="*/ 480 h 823"/>
                  <a:gd name="T90" fmla="*/ 915 w 1215"/>
                  <a:gd name="T91" fmla="*/ 545 h 823"/>
                  <a:gd name="T92" fmla="*/ 870 w 1215"/>
                  <a:gd name="T93" fmla="*/ 584 h 823"/>
                  <a:gd name="T94" fmla="*/ 780 w 1215"/>
                  <a:gd name="T95" fmla="*/ 611 h 823"/>
                  <a:gd name="T96" fmla="*/ 675 w 1215"/>
                  <a:gd name="T97" fmla="*/ 584 h 823"/>
                  <a:gd name="T98" fmla="*/ 780 w 1215"/>
                  <a:gd name="T99" fmla="*/ 630 h 823"/>
                  <a:gd name="T100" fmla="*/ 810 w 1215"/>
                  <a:gd name="T101" fmla="*/ 676 h 823"/>
                  <a:gd name="T102" fmla="*/ 720 w 1215"/>
                  <a:gd name="T103" fmla="*/ 722 h 823"/>
                  <a:gd name="T104" fmla="*/ 615 w 1215"/>
                  <a:gd name="T105" fmla="*/ 742 h 823"/>
                  <a:gd name="T106" fmla="*/ 518 w 1215"/>
                  <a:gd name="T107" fmla="*/ 738 h 823"/>
                  <a:gd name="T108" fmla="*/ 420 w 1215"/>
                  <a:gd name="T109" fmla="*/ 742 h 823"/>
                  <a:gd name="T110" fmla="*/ 330 w 1215"/>
                  <a:gd name="T111" fmla="*/ 768 h 823"/>
                  <a:gd name="T112" fmla="*/ 203 w 1215"/>
                  <a:gd name="T113" fmla="*/ 774 h 823"/>
                  <a:gd name="T114" fmla="*/ 113 w 1215"/>
                  <a:gd name="T115" fmla="*/ 793 h 823"/>
                  <a:gd name="T116" fmla="*/ 60 w 1215"/>
                  <a:gd name="T117" fmla="*/ 816 h 823"/>
                  <a:gd name="T118" fmla="*/ 0 w 1215"/>
                  <a:gd name="T119" fmla="*/ 823 h 823"/>
                  <a:gd name="T120" fmla="*/ 45 w 1215"/>
                  <a:gd name="T121" fmla="*/ 777 h 8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15"/>
                  <a:gd name="T184" fmla="*/ 0 h 823"/>
                  <a:gd name="T185" fmla="*/ 1215 w 1215"/>
                  <a:gd name="T186" fmla="*/ 823 h 8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15" h="823">
                    <a:moveTo>
                      <a:pt x="45" y="777"/>
                    </a:moveTo>
                    <a:lnTo>
                      <a:pt x="135" y="734"/>
                    </a:lnTo>
                    <a:lnTo>
                      <a:pt x="225" y="709"/>
                    </a:lnTo>
                    <a:lnTo>
                      <a:pt x="330" y="676"/>
                    </a:lnTo>
                    <a:lnTo>
                      <a:pt x="480" y="630"/>
                    </a:lnTo>
                    <a:lnTo>
                      <a:pt x="555" y="552"/>
                    </a:lnTo>
                    <a:lnTo>
                      <a:pt x="600" y="492"/>
                    </a:lnTo>
                    <a:lnTo>
                      <a:pt x="645" y="447"/>
                    </a:lnTo>
                    <a:lnTo>
                      <a:pt x="690" y="394"/>
                    </a:lnTo>
                    <a:lnTo>
                      <a:pt x="728" y="351"/>
                    </a:lnTo>
                    <a:lnTo>
                      <a:pt x="795" y="322"/>
                    </a:lnTo>
                    <a:lnTo>
                      <a:pt x="885" y="289"/>
                    </a:lnTo>
                    <a:lnTo>
                      <a:pt x="900" y="236"/>
                    </a:lnTo>
                    <a:lnTo>
                      <a:pt x="863" y="160"/>
                    </a:lnTo>
                    <a:lnTo>
                      <a:pt x="795" y="121"/>
                    </a:lnTo>
                    <a:lnTo>
                      <a:pt x="675" y="88"/>
                    </a:lnTo>
                    <a:lnTo>
                      <a:pt x="525" y="59"/>
                    </a:lnTo>
                    <a:lnTo>
                      <a:pt x="338" y="49"/>
                    </a:lnTo>
                    <a:lnTo>
                      <a:pt x="113" y="62"/>
                    </a:lnTo>
                    <a:lnTo>
                      <a:pt x="98" y="36"/>
                    </a:lnTo>
                    <a:lnTo>
                      <a:pt x="30" y="19"/>
                    </a:lnTo>
                    <a:lnTo>
                      <a:pt x="270" y="6"/>
                    </a:lnTo>
                    <a:lnTo>
                      <a:pt x="420" y="0"/>
                    </a:lnTo>
                    <a:lnTo>
                      <a:pt x="593" y="0"/>
                    </a:lnTo>
                    <a:lnTo>
                      <a:pt x="698" y="0"/>
                    </a:lnTo>
                    <a:lnTo>
                      <a:pt x="795" y="33"/>
                    </a:lnTo>
                    <a:lnTo>
                      <a:pt x="945" y="53"/>
                    </a:lnTo>
                    <a:lnTo>
                      <a:pt x="990" y="73"/>
                    </a:lnTo>
                    <a:lnTo>
                      <a:pt x="1110" y="99"/>
                    </a:lnTo>
                    <a:lnTo>
                      <a:pt x="1200" y="106"/>
                    </a:lnTo>
                    <a:lnTo>
                      <a:pt x="1215" y="125"/>
                    </a:lnTo>
                    <a:lnTo>
                      <a:pt x="1185" y="165"/>
                    </a:lnTo>
                    <a:lnTo>
                      <a:pt x="1110" y="178"/>
                    </a:lnTo>
                    <a:lnTo>
                      <a:pt x="1050" y="184"/>
                    </a:lnTo>
                    <a:lnTo>
                      <a:pt x="1125" y="211"/>
                    </a:lnTo>
                    <a:lnTo>
                      <a:pt x="1155" y="243"/>
                    </a:lnTo>
                    <a:lnTo>
                      <a:pt x="1170" y="283"/>
                    </a:lnTo>
                    <a:lnTo>
                      <a:pt x="1170" y="329"/>
                    </a:lnTo>
                    <a:lnTo>
                      <a:pt x="1140" y="368"/>
                    </a:lnTo>
                    <a:lnTo>
                      <a:pt x="1080" y="329"/>
                    </a:lnTo>
                    <a:lnTo>
                      <a:pt x="1035" y="335"/>
                    </a:lnTo>
                    <a:lnTo>
                      <a:pt x="1050" y="368"/>
                    </a:lnTo>
                    <a:lnTo>
                      <a:pt x="1080" y="394"/>
                    </a:lnTo>
                    <a:lnTo>
                      <a:pt x="1050" y="440"/>
                    </a:lnTo>
                    <a:lnTo>
                      <a:pt x="1005" y="480"/>
                    </a:lnTo>
                    <a:lnTo>
                      <a:pt x="915" y="545"/>
                    </a:lnTo>
                    <a:lnTo>
                      <a:pt x="870" y="584"/>
                    </a:lnTo>
                    <a:lnTo>
                      <a:pt x="780" y="611"/>
                    </a:lnTo>
                    <a:lnTo>
                      <a:pt x="675" y="584"/>
                    </a:lnTo>
                    <a:lnTo>
                      <a:pt x="780" y="630"/>
                    </a:lnTo>
                    <a:lnTo>
                      <a:pt x="810" y="676"/>
                    </a:lnTo>
                    <a:lnTo>
                      <a:pt x="720" y="722"/>
                    </a:lnTo>
                    <a:lnTo>
                      <a:pt x="615" y="742"/>
                    </a:lnTo>
                    <a:lnTo>
                      <a:pt x="518" y="738"/>
                    </a:lnTo>
                    <a:lnTo>
                      <a:pt x="420" y="742"/>
                    </a:lnTo>
                    <a:lnTo>
                      <a:pt x="330" y="768"/>
                    </a:lnTo>
                    <a:lnTo>
                      <a:pt x="203" y="774"/>
                    </a:lnTo>
                    <a:lnTo>
                      <a:pt x="113" y="793"/>
                    </a:lnTo>
                    <a:lnTo>
                      <a:pt x="60" y="816"/>
                    </a:lnTo>
                    <a:lnTo>
                      <a:pt x="0" y="823"/>
                    </a:lnTo>
                    <a:lnTo>
                      <a:pt x="45" y="777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Freeform 21"/>
              <p:cNvSpPr>
                <a:spLocks/>
              </p:cNvSpPr>
              <p:nvPr/>
            </p:nvSpPr>
            <p:spPr bwMode="auto">
              <a:xfrm>
                <a:off x="4021" y="1616"/>
                <a:ext cx="1342" cy="456"/>
              </a:xfrm>
              <a:custGeom>
                <a:avLst/>
                <a:gdLst>
                  <a:gd name="T0" fmla="*/ 1282 w 1342"/>
                  <a:gd name="T1" fmla="*/ 456 h 456"/>
                  <a:gd name="T2" fmla="*/ 1342 w 1342"/>
                  <a:gd name="T3" fmla="*/ 331 h 456"/>
                  <a:gd name="T4" fmla="*/ 1312 w 1342"/>
                  <a:gd name="T5" fmla="*/ 226 h 456"/>
                  <a:gd name="T6" fmla="*/ 1222 w 1342"/>
                  <a:gd name="T7" fmla="*/ 147 h 456"/>
                  <a:gd name="T8" fmla="*/ 1132 w 1342"/>
                  <a:gd name="T9" fmla="*/ 98 h 456"/>
                  <a:gd name="T10" fmla="*/ 960 w 1342"/>
                  <a:gd name="T11" fmla="*/ 65 h 456"/>
                  <a:gd name="T12" fmla="*/ 765 w 1342"/>
                  <a:gd name="T13" fmla="*/ 69 h 456"/>
                  <a:gd name="T14" fmla="*/ 585 w 1342"/>
                  <a:gd name="T15" fmla="*/ 16 h 456"/>
                  <a:gd name="T16" fmla="*/ 525 w 1342"/>
                  <a:gd name="T17" fmla="*/ 0 h 456"/>
                  <a:gd name="T18" fmla="*/ 442 w 1342"/>
                  <a:gd name="T19" fmla="*/ 0 h 456"/>
                  <a:gd name="T20" fmla="*/ 255 w 1342"/>
                  <a:gd name="T21" fmla="*/ 0 h 456"/>
                  <a:gd name="T22" fmla="*/ 202 w 1342"/>
                  <a:gd name="T23" fmla="*/ 19 h 456"/>
                  <a:gd name="T24" fmla="*/ 150 w 1342"/>
                  <a:gd name="T25" fmla="*/ 49 h 456"/>
                  <a:gd name="T26" fmla="*/ 135 w 1342"/>
                  <a:gd name="T27" fmla="*/ 95 h 456"/>
                  <a:gd name="T28" fmla="*/ 142 w 1342"/>
                  <a:gd name="T29" fmla="*/ 141 h 456"/>
                  <a:gd name="T30" fmla="*/ 135 w 1342"/>
                  <a:gd name="T31" fmla="*/ 167 h 456"/>
                  <a:gd name="T32" fmla="*/ 0 w 1342"/>
                  <a:gd name="T33" fmla="*/ 236 h 456"/>
                  <a:gd name="T34" fmla="*/ 1282 w 1342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42"/>
                  <a:gd name="T55" fmla="*/ 0 h 456"/>
                  <a:gd name="T56" fmla="*/ 1342 w 1342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42" h="456">
                    <a:moveTo>
                      <a:pt x="1282" y="456"/>
                    </a:moveTo>
                    <a:lnTo>
                      <a:pt x="1342" y="331"/>
                    </a:lnTo>
                    <a:lnTo>
                      <a:pt x="1312" y="226"/>
                    </a:lnTo>
                    <a:lnTo>
                      <a:pt x="1222" y="147"/>
                    </a:lnTo>
                    <a:lnTo>
                      <a:pt x="1132" y="98"/>
                    </a:lnTo>
                    <a:lnTo>
                      <a:pt x="960" y="65"/>
                    </a:lnTo>
                    <a:lnTo>
                      <a:pt x="765" y="69"/>
                    </a:lnTo>
                    <a:lnTo>
                      <a:pt x="585" y="16"/>
                    </a:lnTo>
                    <a:lnTo>
                      <a:pt x="525" y="0"/>
                    </a:lnTo>
                    <a:lnTo>
                      <a:pt x="442" y="0"/>
                    </a:lnTo>
                    <a:lnTo>
                      <a:pt x="255" y="0"/>
                    </a:lnTo>
                    <a:lnTo>
                      <a:pt x="202" y="19"/>
                    </a:lnTo>
                    <a:lnTo>
                      <a:pt x="150" y="49"/>
                    </a:lnTo>
                    <a:lnTo>
                      <a:pt x="135" y="95"/>
                    </a:lnTo>
                    <a:lnTo>
                      <a:pt x="142" y="141"/>
                    </a:lnTo>
                    <a:lnTo>
                      <a:pt x="135" y="167"/>
                    </a:lnTo>
                    <a:lnTo>
                      <a:pt x="0" y="236"/>
                    </a:lnTo>
                    <a:lnTo>
                      <a:pt x="1282" y="456"/>
                    </a:lnTo>
                    <a:close/>
                  </a:path>
                </a:pathLst>
              </a:custGeom>
              <a:solidFill>
                <a:srgbClr val="E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22"/>
              <p:cNvSpPr>
                <a:spLocks/>
              </p:cNvSpPr>
              <p:nvPr/>
            </p:nvSpPr>
            <p:spPr bwMode="auto">
              <a:xfrm>
                <a:off x="4163" y="1750"/>
                <a:ext cx="1103" cy="341"/>
              </a:xfrm>
              <a:custGeom>
                <a:avLst/>
                <a:gdLst>
                  <a:gd name="T0" fmla="*/ 0 w 1103"/>
                  <a:gd name="T1" fmla="*/ 135 h 341"/>
                  <a:gd name="T2" fmla="*/ 60 w 1103"/>
                  <a:gd name="T3" fmla="*/ 66 h 341"/>
                  <a:gd name="T4" fmla="*/ 143 w 1103"/>
                  <a:gd name="T5" fmla="*/ 89 h 341"/>
                  <a:gd name="T6" fmla="*/ 135 w 1103"/>
                  <a:gd name="T7" fmla="*/ 36 h 341"/>
                  <a:gd name="T8" fmla="*/ 135 w 1103"/>
                  <a:gd name="T9" fmla="*/ 17 h 341"/>
                  <a:gd name="T10" fmla="*/ 195 w 1103"/>
                  <a:gd name="T11" fmla="*/ 43 h 341"/>
                  <a:gd name="T12" fmla="*/ 248 w 1103"/>
                  <a:gd name="T13" fmla="*/ 99 h 341"/>
                  <a:gd name="T14" fmla="*/ 255 w 1103"/>
                  <a:gd name="T15" fmla="*/ 36 h 341"/>
                  <a:gd name="T16" fmla="*/ 225 w 1103"/>
                  <a:gd name="T17" fmla="*/ 3 h 341"/>
                  <a:gd name="T18" fmla="*/ 360 w 1103"/>
                  <a:gd name="T19" fmla="*/ 66 h 341"/>
                  <a:gd name="T20" fmla="*/ 405 w 1103"/>
                  <a:gd name="T21" fmla="*/ 10 h 341"/>
                  <a:gd name="T22" fmla="*/ 473 w 1103"/>
                  <a:gd name="T23" fmla="*/ 49 h 341"/>
                  <a:gd name="T24" fmla="*/ 585 w 1103"/>
                  <a:gd name="T25" fmla="*/ 17 h 341"/>
                  <a:gd name="T26" fmla="*/ 623 w 1103"/>
                  <a:gd name="T27" fmla="*/ 46 h 341"/>
                  <a:gd name="T28" fmla="*/ 705 w 1103"/>
                  <a:gd name="T29" fmla="*/ 23 h 341"/>
                  <a:gd name="T30" fmla="*/ 728 w 1103"/>
                  <a:gd name="T31" fmla="*/ 0 h 341"/>
                  <a:gd name="T32" fmla="*/ 758 w 1103"/>
                  <a:gd name="T33" fmla="*/ 46 h 341"/>
                  <a:gd name="T34" fmla="*/ 765 w 1103"/>
                  <a:gd name="T35" fmla="*/ 99 h 341"/>
                  <a:gd name="T36" fmla="*/ 848 w 1103"/>
                  <a:gd name="T37" fmla="*/ 66 h 341"/>
                  <a:gd name="T38" fmla="*/ 870 w 1103"/>
                  <a:gd name="T39" fmla="*/ 36 h 341"/>
                  <a:gd name="T40" fmla="*/ 878 w 1103"/>
                  <a:gd name="T41" fmla="*/ 105 h 341"/>
                  <a:gd name="T42" fmla="*/ 885 w 1103"/>
                  <a:gd name="T43" fmla="*/ 122 h 341"/>
                  <a:gd name="T44" fmla="*/ 938 w 1103"/>
                  <a:gd name="T45" fmla="*/ 92 h 341"/>
                  <a:gd name="T46" fmla="*/ 975 w 1103"/>
                  <a:gd name="T47" fmla="*/ 128 h 341"/>
                  <a:gd name="T48" fmla="*/ 998 w 1103"/>
                  <a:gd name="T49" fmla="*/ 148 h 341"/>
                  <a:gd name="T50" fmla="*/ 1035 w 1103"/>
                  <a:gd name="T51" fmla="*/ 138 h 341"/>
                  <a:gd name="T52" fmla="*/ 1073 w 1103"/>
                  <a:gd name="T53" fmla="*/ 154 h 341"/>
                  <a:gd name="T54" fmla="*/ 1103 w 1103"/>
                  <a:gd name="T55" fmla="*/ 200 h 341"/>
                  <a:gd name="T56" fmla="*/ 848 w 1103"/>
                  <a:gd name="T57" fmla="*/ 341 h 341"/>
                  <a:gd name="T58" fmla="*/ 30 w 1103"/>
                  <a:gd name="T59" fmla="*/ 236 h 341"/>
                  <a:gd name="T60" fmla="*/ 0 w 1103"/>
                  <a:gd name="T61" fmla="*/ 135 h 34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3"/>
                  <a:gd name="T94" fmla="*/ 0 h 341"/>
                  <a:gd name="T95" fmla="*/ 1103 w 1103"/>
                  <a:gd name="T96" fmla="*/ 341 h 34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3" h="341">
                    <a:moveTo>
                      <a:pt x="0" y="135"/>
                    </a:moveTo>
                    <a:lnTo>
                      <a:pt x="60" y="66"/>
                    </a:lnTo>
                    <a:lnTo>
                      <a:pt x="143" y="89"/>
                    </a:lnTo>
                    <a:lnTo>
                      <a:pt x="135" y="36"/>
                    </a:lnTo>
                    <a:lnTo>
                      <a:pt x="135" y="17"/>
                    </a:lnTo>
                    <a:lnTo>
                      <a:pt x="195" y="43"/>
                    </a:lnTo>
                    <a:lnTo>
                      <a:pt x="248" y="99"/>
                    </a:lnTo>
                    <a:lnTo>
                      <a:pt x="255" y="36"/>
                    </a:lnTo>
                    <a:lnTo>
                      <a:pt x="225" y="3"/>
                    </a:lnTo>
                    <a:lnTo>
                      <a:pt x="360" y="66"/>
                    </a:lnTo>
                    <a:lnTo>
                      <a:pt x="405" y="10"/>
                    </a:lnTo>
                    <a:lnTo>
                      <a:pt x="473" y="49"/>
                    </a:lnTo>
                    <a:lnTo>
                      <a:pt x="585" y="17"/>
                    </a:lnTo>
                    <a:lnTo>
                      <a:pt x="623" y="46"/>
                    </a:lnTo>
                    <a:lnTo>
                      <a:pt x="705" y="23"/>
                    </a:lnTo>
                    <a:lnTo>
                      <a:pt x="728" y="0"/>
                    </a:lnTo>
                    <a:lnTo>
                      <a:pt x="758" y="46"/>
                    </a:lnTo>
                    <a:lnTo>
                      <a:pt x="765" y="99"/>
                    </a:lnTo>
                    <a:lnTo>
                      <a:pt x="848" y="66"/>
                    </a:lnTo>
                    <a:lnTo>
                      <a:pt x="870" y="36"/>
                    </a:lnTo>
                    <a:lnTo>
                      <a:pt x="878" y="105"/>
                    </a:lnTo>
                    <a:lnTo>
                      <a:pt x="885" y="122"/>
                    </a:lnTo>
                    <a:lnTo>
                      <a:pt x="938" y="92"/>
                    </a:lnTo>
                    <a:lnTo>
                      <a:pt x="975" y="128"/>
                    </a:lnTo>
                    <a:lnTo>
                      <a:pt x="998" y="148"/>
                    </a:lnTo>
                    <a:lnTo>
                      <a:pt x="1035" y="138"/>
                    </a:lnTo>
                    <a:lnTo>
                      <a:pt x="1073" y="154"/>
                    </a:lnTo>
                    <a:lnTo>
                      <a:pt x="1103" y="200"/>
                    </a:lnTo>
                    <a:lnTo>
                      <a:pt x="848" y="341"/>
                    </a:lnTo>
                    <a:lnTo>
                      <a:pt x="30" y="236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Freeform 23"/>
              <p:cNvSpPr>
                <a:spLocks/>
              </p:cNvSpPr>
              <p:nvPr/>
            </p:nvSpPr>
            <p:spPr bwMode="auto">
              <a:xfrm>
                <a:off x="2663" y="1769"/>
                <a:ext cx="1710" cy="833"/>
              </a:xfrm>
              <a:custGeom>
                <a:avLst/>
                <a:gdLst>
                  <a:gd name="T0" fmla="*/ 435 w 1710"/>
                  <a:gd name="T1" fmla="*/ 682 h 833"/>
                  <a:gd name="T2" fmla="*/ 345 w 1710"/>
                  <a:gd name="T3" fmla="*/ 610 h 833"/>
                  <a:gd name="T4" fmla="*/ 255 w 1710"/>
                  <a:gd name="T5" fmla="*/ 564 h 833"/>
                  <a:gd name="T6" fmla="*/ 150 w 1710"/>
                  <a:gd name="T7" fmla="*/ 505 h 833"/>
                  <a:gd name="T8" fmla="*/ 120 w 1710"/>
                  <a:gd name="T9" fmla="*/ 452 h 833"/>
                  <a:gd name="T10" fmla="*/ 135 w 1710"/>
                  <a:gd name="T11" fmla="*/ 400 h 833"/>
                  <a:gd name="T12" fmla="*/ 30 w 1710"/>
                  <a:gd name="T13" fmla="*/ 321 h 833"/>
                  <a:gd name="T14" fmla="*/ 0 w 1710"/>
                  <a:gd name="T15" fmla="*/ 242 h 833"/>
                  <a:gd name="T16" fmla="*/ 45 w 1710"/>
                  <a:gd name="T17" fmla="*/ 197 h 833"/>
                  <a:gd name="T18" fmla="*/ 240 w 1710"/>
                  <a:gd name="T19" fmla="*/ 157 h 833"/>
                  <a:gd name="T20" fmla="*/ 330 w 1710"/>
                  <a:gd name="T21" fmla="*/ 52 h 833"/>
                  <a:gd name="T22" fmla="*/ 465 w 1710"/>
                  <a:gd name="T23" fmla="*/ 13 h 833"/>
                  <a:gd name="T24" fmla="*/ 600 w 1710"/>
                  <a:gd name="T25" fmla="*/ 6 h 833"/>
                  <a:gd name="T26" fmla="*/ 780 w 1710"/>
                  <a:gd name="T27" fmla="*/ 0 h 833"/>
                  <a:gd name="T28" fmla="*/ 1095 w 1710"/>
                  <a:gd name="T29" fmla="*/ 26 h 833"/>
                  <a:gd name="T30" fmla="*/ 1065 w 1710"/>
                  <a:gd name="T31" fmla="*/ 433 h 833"/>
                  <a:gd name="T32" fmla="*/ 1710 w 1710"/>
                  <a:gd name="T33" fmla="*/ 741 h 833"/>
                  <a:gd name="T34" fmla="*/ 1590 w 1710"/>
                  <a:gd name="T35" fmla="*/ 833 h 833"/>
                  <a:gd name="T36" fmla="*/ 990 w 1710"/>
                  <a:gd name="T37" fmla="*/ 833 h 833"/>
                  <a:gd name="T38" fmla="*/ 435 w 1710"/>
                  <a:gd name="T39" fmla="*/ 682 h 8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10"/>
                  <a:gd name="T61" fmla="*/ 0 h 833"/>
                  <a:gd name="T62" fmla="*/ 1710 w 1710"/>
                  <a:gd name="T63" fmla="*/ 833 h 8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10" h="833">
                    <a:moveTo>
                      <a:pt x="435" y="682"/>
                    </a:moveTo>
                    <a:lnTo>
                      <a:pt x="345" y="610"/>
                    </a:lnTo>
                    <a:lnTo>
                      <a:pt x="255" y="564"/>
                    </a:lnTo>
                    <a:lnTo>
                      <a:pt x="150" y="505"/>
                    </a:lnTo>
                    <a:lnTo>
                      <a:pt x="120" y="452"/>
                    </a:lnTo>
                    <a:lnTo>
                      <a:pt x="135" y="400"/>
                    </a:lnTo>
                    <a:lnTo>
                      <a:pt x="30" y="321"/>
                    </a:lnTo>
                    <a:lnTo>
                      <a:pt x="0" y="242"/>
                    </a:lnTo>
                    <a:lnTo>
                      <a:pt x="45" y="197"/>
                    </a:lnTo>
                    <a:lnTo>
                      <a:pt x="240" y="157"/>
                    </a:lnTo>
                    <a:lnTo>
                      <a:pt x="330" y="52"/>
                    </a:lnTo>
                    <a:lnTo>
                      <a:pt x="465" y="13"/>
                    </a:lnTo>
                    <a:lnTo>
                      <a:pt x="600" y="6"/>
                    </a:lnTo>
                    <a:lnTo>
                      <a:pt x="780" y="0"/>
                    </a:lnTo>
                    <a:lnTo>
                      <a:pt x="1095" y="26"/>
                    </a:lnTo>
                    <a:lnTo>
                      <a:pt x="1065" y="433"/>
                    </a:lnTo>
                    <a:lnTo>
                      <a:pt x="1710" y="741"/>
                    </a:lnTo>
                    <a:lnTo>
                      <a:pt x="1590" y="833"/>
                    </a:lnTo>
                    <a:lnTo>
                      <a:pt x="990" y="833"/>
                    </a:lnTo>
                    <a:lnTo>
                      <a:pt x="435" y="682"/>
                    </a:lnTo>
                    <a:close/>
                  </a:path>
                </a:pathLst>
              </a:custGeom>
              <a:solidFill>
                <a:srgbClr val="E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Freeform 24"/>
              <p:cNvSpPr>
                <a:spLocks/>
              </p:cNvSpPr>
              <p:nvPr/>
            </p:nvSpPr>
            <p:spPr bwMode="auto">
              <a:xfrm>
                <a:off x="2626" y="1757"/>
                <a:ext cx="1410" cy="879"/>
              </a:xfrm>
              <a:custGeom>
                <a:avLst/>
                <a:gdLst>
                  <a:gd name="T0" fmla="*/ 772 w 1410"/>
                  <a:gd name="T1" fmla="*/ 33 h 879"/>
                  <a:gd name="T2" fmla="*/ 585 w 1410"/>
                  <a:gd name="T3" fmla="*/ 42 h 879"/>
                  <a:gd name="T4" fmla="*/ 517 w 1410"/>
                  <a:gd name="T5" fmla="*/ 65 h 879"/>
                  <a:gd name="T6" fmla="*/ 495 w 1410"/>
                  <a:gd name="T7" fmla="*/ 95 h 879"/>
                  <a:gd name="T8" fmla="*/ 487 w 1410"/>
                  <a:gd name="T9" fmla="*/ 147 h 879"/>
                  <a:gd name="T10" fmla="*/ 465 w 1410"/>
                  <a:gd name="T11" fmla="*/ 180 h 879"/>
                  <a:gd name="T12" fmla="*/ 412 w 1410"/>
                  <a:gd name="T13" fmla="*/ 197 h 879"/>
                  <a:gd name="T14" fmla="*/ 315 w 1410"/>
                  <a:gd name="T15" fmla="*/ 223 h 879"/>
                  <a:gd name="T16" fmla="*/ 262 w 1410"/>
                  <a:gd name="T17" fmla="*/ 236 h 879"/>
                  <a:gd name="T18" fmla="*/ 240 w 1410"/>
                  <a:gd name="T19" fmla="*/ 265 h 879"/>
                  <a:gd name="T20" fmla="*/ 247 w 1410"/>
                  <a:gd name="T21" fmla="*/ 285 h 879"/>
                  <a:gd name="T22" fmla="*/ 285 w 1410"/>
                  <a:gd name="T23" fmla="*/ 302 h 879"/>
                  <a:gd name="T24" fmla="*/ 337 w 1410"/>
                  <a:gd name="T25" fmla="*/ 338 h 879"/>
                  <a:gd name="T26" fmla="*/ 367 w 1410"/>
                  <a:gd name="T27" fmla="*/ 400 h 879"/>
                  <a:gd name="T28" fmla="*/ 337 w 1410"/>
                  <a:gd name="T29" fmla="*/ 439 h 879"/>
                  <a:gd name="T30" fmla="*/ 337 w 1410"/>
                  <a:gd name="T31" fmla="*/ 482 h 879"/>
                  <a:gd name="T32" fmla="*/ 360 w 1410"/>
                  <a:gd name="T33" fmla="*/ 518 h 879"/>
                  <a:gd name="T34" fmla="*/ 412 w 1410"/>
                  <a:gd name="T35" fmla="*/ 557 h 879"/>
                  <a:gd name="T36" fmla="*/ 480 w 1410"/>
                  <a:gd name="T37" fmla="*/ 616 h 879"/>
                  <a:gd name="T38" fmla="*/ 600 w 1410"/>
                  <a:gd name="T39" fmla="*/ 643 h 879"/>
                  <a:gd name="T40" fmla="*/ 697 w 1410"/>
                  <a:gd name="T41" fmla="*/ 652 h 879"/>
                  <a:gd name="T42" fmla="*/ 795 w 1410"/>
                  <a:gd name="T43" fmla="*/ 672 h 879"/>
                  <a:gd name="T44" fmla="*/ 870 w 1410"/>
                  <a:gd name="T45" fmla="*/ 692 h 879"/>
                  <a:gd name="T46" fmla="*/ 922 w 1410"/>
                  <a:gd name="T47" fmla="*/ 721 h 879"/>
                  <a:gd name="T48" fmla="*/ 1035 w 1410"/>
                  <a:gd name="T49" fmla="*/ 725 h 879"/>
                  <a:gd name="T50" fmla="*/ 1117 w 1410"/>
                  <a:gd name="T51" fmla="*/ 734 h 879"/>
                  <a:gd name="T52" fmla="*/ 1237 w 1410"/>
                  <a:gd name="T53" fmla="*/ 751 h 879"/>
                  <a:gd name="T54" fmla="*/ 1320 w 1410"/>
                  <a:gd name="T55" fmla="*/ 784 h 879"/>
                  <a:gd name="T56" fmla="*/ 1410 w 1410"/>
                  <a:gd name="T57" fmla="*/ 813 h 879"/>
                  <a:gd name="T58" fmla="*/ 1402 w 1410"/>
                  <a:gd name="T59" fmla="*/ 879 h 879"/>
                  <a:gd name="T60" fmla="*/ 465 w 1410"/>
                  <a:gd name="T61" fmla="*/ 711 h 879"/>
                  <a:gd name="T62" fmla="*/ 382 w 1410"/>
                  <a:gd name="T63" fmla="*/ 646 h 879"/>
                  <a:gd name="T64" fmla="*/ 300 w 1410"/>
                  <a:gd name="T65" fmla="*/ 607 h 879"/>
                  <a:gd name="T66" fmla="*/ 217 w 1410"/>
                  <a:gd name="T67" fmla="*/ 570 h 879"/>
                  <a:gd name="T68" fmla="*/ 172 w 1410"/>
                  <a:gd name="T69" fmla="*/ 544 h 879"/>
                  <a:gd name="T70" fmla="*/ 135 w 1410"/>
                  <a:gd name="T71" fmla="*/ 495 h 879"/>
                  <a:gd name="T72" fmla="*/ 120 w 1410"/>
                  <a:gd name="T73" fmla="*/ 449 h 879"/>
                  <a:gd name="T74" fmla="*/ 127 w 1410"/>
                  <a:gd name="T75" fmla="*/ 416 h 879"/>
                  <a:gd name="T76" fmla="*/ 75 w 1410"/>
                  <a:gd name="T77" fmla="*/ 380 h 879"/>
                  <a:gd name="T78" fmla="*/ 37 w 1410"/>
                  <a:gd name="T79" fmla="*/ 351 h 879"/>
                  <a:gd name="T80" fmla="*/ 7 w 1410"/>
                  <a:gd name="T81" fmla="*/ 315 h 879"/>
                  <a:gd name="T82" fmla="*/ 0 w 1410"/>
                  <a:gd name="T83" fmla="*/ 279 h 879"/>
                  <a:gd name="T84" fmla="*/ 7 w 1410"/>
                  <a:gd name="T85" fmla="*/ 220 h 879"/>
                  <a:gd name="T86" fmla="*/ 45 w 1410"/>
                  <a:gd name="T87" fmla="*/ 190 h 879"/>
                  <a:gd name="T88" fmla="*/ 120 w 1410"/>
                  <a:gd name="T89" fmla="*/ 177 h 879"/>
                  <a:gd name="T90" fmla="*/ 180 w 1410"/>
                  <a:gd name="T91" fmla="*/ 164 h 879"/>
                  <a:gd name="T92" fmla="*/ 255 w 1410"/>
                  <a:gd name="T93" fmla="*/ 151 h 879"/>
                  <a:gd name="T94" fmla="*/ 262 w 1410"/>
                  <a:gd name="T95" fmla="*/ 118 h 879"/>
                  <a:gd name="T96" fmla="*/ 277 w 1410"/>
                  <a:gd name="T97" fmla="*/ 82 h 879"/>
                  <a:gd name="T98" fmla="*/ 315 w 1410"/>
                  <a:gd name="T99" fmla="*/ 59 h 879"/>
                  <a:gd name="T100" fmla="*/ 382 w 1410"/>
                  <a:gd name="T101" fmla="*/ 39 h 879"/>
                  <a:gd name="T102" fmla="*/ 442 w 1410"/>
                  <a:gd name="T103" fmla="*/ 19 h 879"/>
                  <a:gd name="T104" fmla="*/ 555 w 1410"/>
                  <a:gd name="T105" fmla="*/ 6 h 879"/>
                  <a:gd name="T106" fmla="*/ 682 w 1410"/>
                  <a:gd name="T107" fmla="*/ 3 h 879"/>
                  <a:gd name="T108" fmla="*/ 855 w 1410"/>
                  <a:gd name="T109" fmla="*/ 0 h 879"/>
                  <a:gd name="T110" fmla="*/ 1050 w 1410"/>
                  <a:gd name="T111" fmla="*/ 6 h 879"/>
                  <a:gd name="T112" fmla="*/ 772 w 1410"/>
                  <a:gd name="T113" fmla="*/ 33 h 8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10"/>
                  <a:gd name="T172" fmla="*/ 0 h 879"/>
                  <a:gd name="T173" fmla="*/ 1410 w 1410"/>
                  <a:gd name="T174" fmla="*/ 879 h 8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10" h="879">
                    <a:moveTo>
                      <a:pt x="772" y="33"/>
                    </a:moveTo>
                    <a:lnTo>
                      <a:pt x="585" y="42"/>
                    </a:lnTo>
                    <a:lnTo>
                      <a:pt x="517" y="65"/>
                    </a:lnTo>
                    <a:lnTo>
                      <a:pt x="495" y="95"/>
                    </a:lnTo>
                    <a:lnTo>
                      <a:pt x="487" y="147"/>
                    </a:lnTo>
                    <a:lnTo>
                      <a:pt x="465" y="180"/>
                    </a:lnTo>
                    <a:lnTo>
                      <a:pt x="412" y="197"/>
                    </a:lnTo>
                    <a:lnTo>
                      <a:pt x="315" y="223"/>
                    </a:lnTo>
                    <a:lnTo>
                      <a:pt x="262" y="236"/>
                    </a:lnTo>
                    <a:lnTo>
                      <a:pt x="240" y="265"/>
                    </a:lnTo>
                    <a:lnTo>
                      <a:pt x="247" y="285"/>
                    </a:lnTo>
                    <a:lnTo>
                      <a:pt x="285" y="302"/>
                    </a:lnTo>
                    <a:lnTo>
                      <a:pt x="337" y="338"/>
                    </a:lnTo>
                    <a:lnTo>
                      <a:pt x="367" y="400"/>
                    </a:lnTo>
                    <a:lnTo>
                      <a:pt x="337" y="439"/>
                    </a:lnTo>
                    <a:lnTo>
                      <a:pt x="337" y="482"/>
                    </a:lnTo>
                    <a:lnTo>
                      <a:pt x="360" y="518"/>
                    </a:lnTo>
                    <a:lnTo>
                      <a:pt x="412" y="557"/>
                    </a:lnTo>
                    <a:lnTo>
                      <a:pt x="480" y="616"/>
                    </a:lnTo>
                    <a:lnTo>
                      <a:pt x="600" y="643"/>
                    </a:lnTo>
                    <a:lnTo>
                      <a:pt x="697" y="652"/>
                    </a:lnTo>
                    <a:lnTo>
                      <a:pt x="795" y="672"/>
                    </a:lnTo>
                    <a:lnTo>
                      <a:pt x="870" y="692"/>
                    </a:lnTo>
                    <a:lnTo>
                      <a:pt x="922" y="721"/>
                    </a:lnTo>
                    <a:lnTo>
                      <a:pt x="1035" y="725"/>
                    </a:lnTo>
                    <a:lnTo>
                      <a:pt x="1117" y="734"/>
                    </a:lnTo>
                    <a:lnTo>
                      <a:pt x="1237" y="751"/>
                    </a:lnTo>
                    <a:lnTo>
                      <a:pt x="1320" y="784"/>
                    </a:lnTo>
                    <a:lnTo>
                      <a:pt x="1410" y="813"/>
                    </a:lnTo>
                    <a:lnTo>
                      <a:pt x="1402" y="879"/>
                    </a:lnTo>
                    <a:lnTo>
                      <a:pt x="465" y="711"/>
                    </a:lnTo>
                    <a:lnTo>
                      <a:pt x="382" y="646"/>
                    </a:lnTo>
                    <a:lnTo>
                      <a:pt x="300" y="607"/>
                    </a:lnTo>
                    <a:lnTo>
                      <a:pt x="217" y="570"/>
                    </a:lnTo>
                    <a:lnTo>
                      <a:pt x="172" y="544"/>
                    </a:lnTo>
                    <a:lnTo>
                      <a:pt x="135" y="495"/>
                    </a:lnTo>
                    <a:lnTo>
                      <a:pt x="120" y="449"/>
                    </a:lnTo>
                    <a:lnTo>
                      <a:pt x="127" y="416"/>
                    </a:lnTo>
                    <a:lnTo>
                      <a:pt x="75" y="380"/>
                    </a:lnTo>
                    <a:lnTo>
                      <a:pt x="37" y="351"/>
                    </a:lnTo>
                    <a:lnTo>
                      <a:pt x="7" y="315"/>
                    </a:lnTo>
                    <a:lnTo>
                      <a:pt x="0" y="279"/>
                    </a:lnTo>
                    <a:lnTo>
                      <a:pt x="7" y="220"/>
                    </a:lnTo>
                    <a:lnTo>
                      <a:pt x="45" y="190"/>
                    </a:lnTo>
                    <a:lnTo>
                      <a:pt x="120" y="177"/>
                    </a:lnTo>
                    <a:lnTo>
                      <a:pt x="180" y="164"/>
                    </a:lnTo>
                    <a:lnTo>
                      <a:pt x="255" y="151"/>
                    </a:lnTo>
                    <a:lnTo>
                      <a:pt x="262" y="118"/>
                    </a:lnTo>
                    <a:lnTo>
                      <a:pt x="277" y="82"/>
                    </a:lnTo>
                    <a:lnTo>
                      <a:pt x="315" y="59"/>
                    </a:lnTo>
                    <a:lnTo>
                      <a:pt x="382" y="39"/>
                    </a:lnTo>
                    <a:lnTo>
                      <a:pt x="442" y="19"/>
                    </a:lnTo>
                    <a:lnTo>
                      <a:pt x="555" y="6"/>
                    </a:lnTo>
                    <a:lnTo>
                      <a:pt x="682" y="3"/>
                    </a:lnTo>
                    <a:lnTo>
                      <a:pt x="855" y="0"/>
                    </a:lnTo>
                    <a:lnTo>
                      <a:pt x="1050" y="6"/>
                    </a:lnTo>
                    <a:lnTo>
                      <a:pt x="772" y="33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Freeform 25"/>
              <p:cNvSpPr>
                <a:spLocks/>
              </p:cNvSpPr>
              <p:nvPr/>
            </p:nvSpPr>
            <p:spPr bwMode="auto">
              <a:xfrm>
                <a:off x="3188" y="1774"/>
                <a:ext cx="1590" cy="802"/>
              </a:xfrm>
              <a:custGeom>
                <a:avLst/>
                <a:gdLst>
                  <a:gd name="T0" fmla="*/ 1005 w 1590"/>
                  <a:gd name="T1" fmla="*/ 802 h 802"/>
                  <a:gd name="T2" fmla="*/ 795 w 1590"/>
                  <a:gd name="T3" fmla="*/ 749 h 802"/>
                  <a:gd name="T4" fmla="*/ 735 w 1590"/>
                  <a:gd name="T5" fmla="*/ 703 h 802"/>
                  <a:gd name="T6" fmla="*/ 660 w 1590"/>
                  <a:gd name="T7" fmla="*/ 684 h 802"/>
                  <a:gd name="T8" fmla="*/ 525 w 1590"/>
                  <a:gd name="T9" fmla="*/ 677 h 802"/>
                  <a:gd name="T10" fmla="*/ 375 w 1590"/>
                  <a:gd name="T11" fmla="*/ 631 h 802"/>
                  <a:gd name="T12" fmla="*/ 293 w 1590"/>
                  <a:gd name="T13" fmla="*/ 600 h 802"/>
                  <a:gd name="T14" fmla="*/ 240 w 1590"/>
                  <a:gd name="T15" fmla="*/ 565 h 802"/>
                  <a:gd name="T16" fmla="*/ 225 w 1590"/>
                  <a:gd name="T17" fmla="*/ 513 h 802"/>
                  <a:gd name="T18" fmla="*/ 240 w 1590"/>
                  <a:gd name="T19" fmla="*/ 480 h 802"/>
                  <a:gd name="T20" fmla="*/ 135 w 1590"/>
                  <a:gd name="T21" fmla="*/ 447 h 802"/>
                  <a:gd name="T22" fmla="*/ 30 w 1590"/>
                  <a:gd name="T23" fmla="*/ 375 h 802"/>
                  <a:gd name="T24" fmla="*/ 0 w 1590"/>
                  <a:gd name="T25" fmla="*/ 315 h 802"/>
                  <a:gd name="T26" fmla="*/ 23 w 1590"/>
                  <a:gd name="T27" fmla="*/ 266 h 802"/>
                  <a:gd name="T28" fmla="*/ 60 w 1590"/>
                  <a:gd name="T29" fmla="*/ 218 h 802"/>
                  <a:gd name="T30" fmla="*/ 180 w 1590"/>
                  <a:gd name="T31" fmla="*/ 172 h 802"/>
                  <a:gd name="T32" fmla="*/ 165 w 1590"/>
                  <a:gd name="T33" fmla="*/ 115 h 802"/>
                  <a:gd name="T34" fmla="*/ 180 w 1590"/>
                  <a:gd name="T35" fmla="*/ 80 h 802"/>
                  <a:gd name="T36" fmla="*/ 255 w 1590"/>
                  <a:gd name="T37" fmla="*/ 28 h 802"/>
                  <a:gd name="T38" fmla="*/ 368 w 1590"/>
                  <a:gd name="T39" fmla="*/ 10 h 802"/>
                  <a:gd name="T40" fmla="*/ 525 w 1590"/>
                  <a:gd name="T41" fmla="*/ 1 h 802"/>
                  <a:gd name="T42" fmla="*/ 653 w 1590"/>
                  <a:gd name="T43" fmla="*/ 0 h 802"/>
                  <a:gd name="T44" fmla="*/ 810 w 1590"/>
                  <a:gd name="T45" fmla="*/ 21 h 802"/>
                  <a:gd name="T46" fmla="*/ 900 w 1590"/>
                  <a:gd name="T47" fmla="*/ 34 h 802"/>
                  <a:gd name="T48" fmla="*/ 1095 w 1590"/>
                  <a:gd name="T49" fmla="*/ 106 h 802"/>
                  <a:gd name="T50" fmla="*/ 1155 w 1590"/>
                  <a:gd name="T51" fmla="*/ 165 h 802"/>
                  <a:gd name="T52" fmla="*/ 750 w 1590"/>
                  <a:gd name="T53" fmla="*/ 192 h 802"/>
                  <a:gd name="T54" fmla="*/ 735 w 1590"/>
                  <a:gd name="T55" fmla="*/ 231 h 802"/>
                  <a:gd name="T56" fmla="*/ 900 w 1590"/>
                  <a:gd name="T57" fmla="*/ 493 h 802"/>
                  <a:gd name="T58" fmla="*/ 1275 w 1590"/>
                  <a:gd name="T59" fmla="*/ 546 h 802"/>
                  <a:gd name="T60" fmla="*/ 1590 w 1590"/>
                  <a:gd name="T61" fmla="*/ 611 h 802"/>
                  <a:gd name="T62" fmla="*/ 1005 w 1590"/>
                  <a:gd name="T63" fmla="*/ 802 h 8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0"/>
                  <a:gd name="T97" fmla="*/ 0 h 802"/>
                  <a:gd name="T98" fmla="*/ 1590 w 1590"/>
                  <a:gd name="T99" fmla="*/ 802 h 8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0" h="802">
                    <a:moveTo>
                      <a:pt x="1005" y="802"/>
                    </a:moveTo>
                    <a:lnTo>
                      <a:pt x="795" y="749"/>
                    </a:lnTo>
                    <a:lnTo>
                      <a:pt x="735" y="703"/>
                    </a:lnTo>
                    <a:lnTo>
                      <a:pt x="660" y="684"/>
                    </a:lnTo>
                    <a:lnTo>
                      <a:pt x="525" y="677"/>
                    </a:lnTo>
                    <a:lnTo>
                      <a:pt x="375" y="631"/>
                    </a:lnTo>
                    <a:lnTo>
                      <a:pt x="293" y="600"/>
                    </a:lnTo>
                    <a:lnTo>
                      <a:pt x="240" y="565"/>
                    </a:lnTo>
                    <a:lnTo>
                      <a:pt x="225" y="513"/>
                    </a:lnTo>
                    <a:lnTo>
                      <a:pt x="240" y="480"/>
                    </a:lnTo>
                    <a:lnTo>
                      <a:pt x="135" y="447"/>
                    </a:lnTo>
                    <a:lnTo>
                      <a:pt x="30" y="375"/>
                    </a:lnTo>
                    <a:lnTo>
                      <a:pt x="0" y="315"/>
                    </a:lnTo>
                    <a:lnTo>
                      <a:pt x="23" y="266"/>
                    </a:lnTo>
                    <a:lnTo>
                      <a:pt x="60" y="218"/>
                    </a:lnTo>
                    <a:lnTo>
                      <a:pt x="180" y="172"/>
                    </a:lnTo>
                    <a:lnTo>
                      <a:pt x="165" y="115"/>
                    </a:lnTo>
                    <a:lnTo>
                      <a:pt x="180" y="80"/>
                    </a:lnTo>
                    <a:lnTo>
                      <a:pt x="255" y="28"/>
                    </a:lnTo>
                    <a:lnTo>
                      <a:pt x="368" y="10"/>
                    </a:lnTo>
                    <a:lnTo>
                      <a:pt x="525" y="1"/>
                    </a:lnTo>
                    <a:lnTo>
                      <a:pt x="653" y="0"/>
                    </a:lnTo>
                    <a:lnTo>
                      <a:pt x="810" y="21"/>
                    </a:lnTo>
                    <a:lnTo>
                      <a:pt x="900" y="34"/>
                    </a:lnTo>
                    <a:lnTo>
                      <a:pt x="1095" y="106"/>
                    </a:lnTo>
                    <a:lnTo>
                      <a:pt x="1155" y="165"/>
                    </a:lnTo>
                    <a:lnTo>
                      <a:pt x="750" y="192"/>
                    </a:lnTo>
                    <a:lnTo>
                      <a:pt x="735" y="231"/>
                    </a:lnTo>
                    <a:lnTo>
                      <a:pt x="900" y="493"/>
                    </a:lnTo>
                    <a:lnTo>
                      <a:pt x="1275" y="546"/>
                    </a:lnTo>
                    <a:lnTo>
                      <a:pt x="1590" y="611"/>
                    </a:lnTo>
                    <a:lnTo>
                      <a:pt x="1005" y="80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26"/>
              <p:cNvSpPr>
                <a:spLocks/>
              </p:cNvSpPr>
              <p:nvPr/>
            </p:nvSpPr>
            <p:spPr bwMode="auto">
              <a:xfrm>
                <a:off x="3166" y="1767"/>
                <a:ext cx="675" cy="511"/>
              </a:xfrm>
              <a:custGeom>
                <a:avLst/>
                <a:gdLst>
                  <a:gd name="T0" fmla="*/ 240 w 675"/>
                  <a:gd name="T1" fmla="*/ 446 h 511"/>
                  <a:gd name="T2" fmla="*/ 187 w 675"/>
                  <a:gd name="T3" fmla="*/ 413 h 511"/>
                  <a:gd name="T4" fmla="*/ 135 w 675"/>
                  <a:gd name="T5" fmla="*/ 374 h 511"/>
                  <a:gd name="T6" fmla="*/ 112 w 675"/>
                  <a:gd name="T7" fmla="*/ 331 h 511"/>
                  <a:gd name="T8" fmla="*/ 127 w 675"/>
                  <a:gd name="T9" fmla="*/ 292 h 511"/>
                  <a:gd name="T10" fmla="*/ 180 w 675"/>
                  <a:gd name="T11" fmla="*/ 259 h 511"/>
                  <a:gd name="T12" fmla="*/ 300 w 675"/>
                  <a:gd name="T13" fmla="*/ 239 h 511"/>
                  <a:gd name="T14" fmla="*/ 367 w 675"/>
                  <a:gd name="T15" fmla="*/ 216 h 511"/>
                  <a:gd name="T16" fmla="*/ 382 w 675"/>
                  <a:gd name="T17" fmla="*/ 170 h 511"/>
                  <a:gd name="T18" fmla="*/ 337 w 675"/>
                  <a:gd name="T19" fmla="*/ 134 h 511"/>
                  <a:gd name="T20" fmla="*/ 307 w 675"/>
                  <a:gd name="T21" fmla="*/ 111 h 511"/>
                  <a:gd name="T22" fmla="*/ 300 w 675"/>
                  <a:gd name="T23" fmla="*/ 59 h 511"/>
                  <a:gd name="T24" fmla="*/ 345 w 675"/>
                  <a:gd name="T25" fmla="*/ 39 h 511"/>
                  <a:gd name="T26" fmla="*/ 420 w 675"/>
                  <a:gd name="T27" fmla="*/ 32 h 511"/>
                  <a:gd name="T28" fmla="*/ 502 w 675"/>
                  <a:gd name="T29" fmla="*/ 19 h 511"/>
                  <a:gd name="T30" fmla="*/ 562 w 675"/>
                  <a:gd name="T31" fmla="*/ 16 h 511"/>
                  <a:gd name="T32" fmla="*/ 675 w 675"/>
                  <a:gd name="T33" fmla="*/ 13 h 511"/>
                  <a:gd name="T34" fmla="*/ 570 w 675"/>
                  <a:gd name="T35" fmla="*/ 0 h 511"/>
                  <a:gd name="T36" fmla="*/ 465 w 675"/>
                  <a:gd name="T37" fmla="*/ 0 h 511"/>
                  <a:gd name="T38" fmla="*/ 382 w 675"/>
                  <a:gd name="T39" fmla="*/ 0 h 511"/>
                  <a:gd name="T40" fmla="*/ 285 w 675"/>
                  <a:gd name="T41" fmla="*/ 13 h 511"/>
                  <a:gd name="T42" fmla="*/ 210 w 675"/>
                  <a:gd name="T43" fmla="*/ 39 h 511"/>
                  <a:gd name="T44" fmla="*/ 187 w 675"/>
                  <a:gd name="T45" fmla="*/ 68 h 511"/>
                  <a:gd name="T46" fmla="*/ 157 w 675"/>
                  <a:gd name="T47" fmla="*/ 111 h 511"/>
                  <a:gd name="T48" fmla="*/ 157 w 675"/>
                  <a:gd name="T49" fmla="*/ 144 h 511"/>
                  <a:gd name="T50" fmla="*/ 180 w 675"/>
                  <a:gd name="T51" fmla="*/ 173 h 511"/>
                  <a:gd name="T52" fmla="*/ 105 w 675"/>
                  <a:gd name="T53" fmla="*/ 187 h 511"/>
                  <a:gd name="T54" fmla="*/ 67 w 675"/>
                  <a:gd name="T55" fmla="*/ 203 h 511"/>
                  <a:gd name="T56" fmla="*/ 22 w 675"/>
                  <a:gd name="T57" fmla="*/ 232 h 511"/>
                  <a:gd name="T58" fmla="*/ 0 w 675"/>
                  <a:gd name="T59" fmla="*/ 275 h 511"/>
                  <a:gd name="T60" fmla="*/ 0 w 675"/>
                  <a:gd name="T61" fmla="*/ 331 h 511"/>
                  <a:gd name="T62" fmla="*/ 37 w 675"/>
                  <a:gd name="T63" fmla="*/ 390 h 511"/>
                  <a:gd name="T64" fmla="*/ 97 w 675"/>
                  <a:gd name="T65" fmla="*/ 456 h 511"/>
                  <a:gd name="T66" fmla="*/ 142 w 675"/>
                  <a:gd name="T67" fmla="*/ 475 h 511"/>
                  <a:gd name="T68" fmla="*/ 195 w 675"/>
                  <a:gd name="T69" fmla="*/ 488 h 511"/>
                  <a:gd name="T70" fmla="*/ 262 w 675"/>
                  <a:gd name="T71" fmla="*/ 511 h 511"/>
                  <a:gd name="T72" fmla="*/ 277 w 675"/>
                  <a:gd name="T73" fmla="*/ 482 h 511"/>
                  <a:gd name="T74" fmla="*/ 240 w 675"/>
                  <a:gd name="T75" fmla="*/ 446 h 51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75"/>
                  <a:gd name="T115" fmla="*/ 0 h 511"/>
                  <a:gd name="T116" fmla="*/ 675 w 675"/>
                  <a:gd name="T117" fmla="*/ 511 h 51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75" h="511">
                    <a:moveTo>
                      <a:pt x="240" y="446"/>
                    </a:moveTo>
                    <a:lnTo>
                      <a:pt x="187" y="413"/>
                    </a:lnTo>
                    <a:lnTo>
                      <a:pt x="135" y="374"/>
                    </a:lnTo>
                    <a:lnTo>
                      <a:pt x="112" y="331"/>
                    </a:lnTo>
                    <a:lnTo>
                      <a:pt x="127" y="292"/>
                    </a:lnTo>
                    <a:lnTo>
                      <a:pt x="180" y="259"/>
                    </a:lnTo>
                    <a:lnTo>
                      <a:pt x="300" y="239"/>
                    </a:lnTo>
                    <a:lnTo>
                      <a:pt x="367" y="216"/>
                    </a:lnTo>
                    <a:lnTo>
                      <a:pt x="382" y="170"/>
                    </a:lnTo>
                    <a:lnTo>
                      <a:pt x="337" y="134"/>
                    </a:lnTo>
                    <a:lnTo>
                      <a:pt x="307" y="111"/>
                    </a:lnTo>
                    <a:lnTo>
                      <a:pt x="300" y="59"/>
                    </a:lnTo>
                    <a:lnTo>
                      <a:pt x="345" y="39"/>
                    </a:lnTo>
                    <a:lnTo>
                      <a:pt x="420" y="32"/>
                    </a:lnTo>
                    <a:lnTo>
                      <a:pt x="502" y="19"/>
                    </a:lnTo>
                    <a:lnTo>
                      <a:pt x="562" y="16"/>
                    </a:lnTo>
                    <a:lnTo>
                      <a:pt x="675" y="13"/>
                    </a:lnTo>
                    <a:lnTo>
                      <a:pt x="570" y="0"/>
                    </a:lnTo>
                    <a:lnTo>
                      <a:pt x="465" y="0"/>
                    </a:lnTo>
                    <a:lnTo>
                      <a:pt x="382" y="0"/>
                    </a:lnTo>
                    <a:lnTo>
                      <a:pt x="285" y="13"/>
                    </a:lnTo>
                    <a:lnTo>
                      <a:pt x="210" y="39"/>
                    </a:lnTo>
                    <a:lnTo>
                      <a:pt x="187" y="68"/>
                    </a:lnTo>
                    <a:lnTo>
                      <a:pt x="157" y="111"/>
                    </a:lnTo>
                    <a:lnTo>
                      <a:pt x="157" y="144"/>
                    </a:lnTo>
                    <a:lnTo>
                      <a:pt x="180" y="173"/>
                    </a:lnTo>
                    <a:lnTo>
                      <a:pt x="105" y="187"/>
                    </a:lnTo>
                    <a:lnTo>
                      <a:pt x="67" y="203"/>
                    </a:lnTo>
                    <a:lnTo>
                      <a:pt x="22" y="232"/>
                    </a:lnTo>
                    <a:lnTo>
                      <a:pt x="0" y="275"/>
                    </a:lnTo>
                    <a:lnTo>
                      <a:pt x="0" y="331"/>
                    </a:lnTo>
                    <a:lnTo>
                      <a:pt x="37" y="390"/>
                    </a:lnTo>
                    <a:lnTo>
                      <a:pt x="97" y="456"/>
                    </a:lnTo>
                    <a:lnTo>
                      <a:pt x="142" y="475"/>
                    </a:lnTo>
                    <a:lnTo>
                      <a:pt x="195" y="488"/>
                    </a:lnTo>
                    <a:lnTo>
                      <a:pt x="262" y="511"/>
                    </a:lnTo>
                    <a:lnTo>
                      <a:pt x="277" y="482"/>
                    </a:lnTo>
                    <a:lnTo>
                      <a:pt x="240" y="446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Freeform 27"/>
              <p:cNvSpPr>
                <a:spLocks/>
              </p:cNvSpPr>
              <p:nvPr/>
            </p:nvSpPr>
            <p:spPr bwMode="auto">
              <a:xfrm>
                <a:off x="3578" y="1875"/>
                <a:ext cx="803" cy="639"/>
              </a:xfrm>
              <a:custGeom>
                <a:avLst/>
                <a:gdLst>
                  <a:gd name="T0" fmla="*/ 653 w 803"/>
                  <a:gd name="T1" fmla="*/ 639 h 639"/>
                  <a:gd name="T2" fmla="*/ 585 w 803"/>
                  <a:gd name="T3" fmla="*/ 626 h 639"/>
                  <a:gd name="T4" fmla="*/ 503 w 803"/>
                  <a:gd name="T5" fmla="*/ 620 h 639"/>
                  <a:gd name="T6" fmla="*/ 458 w 803"/>
                  <a:gd name="T7" fmla="*/ 620 h 639"/>
                  <a:gd name="T8" fmla="*/ 548 w 803"/>
                  <a:gd name="T9" fmla="*/ 603 h 639"/>
                  <a:gd name="T10" fmla="*/ 465 w 803"/>
                  <a:gd name="T11" fmla="*/ 587 h 639"/>
                  <a:gd name="T12" fmla="*/ 383 w 803"/>
                  <a:gd name="T13" fmla="*/ 574 h 639"/>
                  <a:gd name="T14" fmla="*/ 285 w 803"/>
                  <a:gd name="T15" fmla="*/ 567 h 639"/>
                  <a:gd name="T16" fmla="*/ 383 w 803"/>
                  <a:gd name="T17" fmla="*/ 561 h 639"/>
                  <a:gd name="T18" fmla="*/ 488 w 803"/>
                  <a:gd name="T19" fmla="*/ 561 h 639"/>
                  <a:gd name="T20" fmla="*/ 345 w 803"/>
                  <a:gd name="T21" fmla="*/ 525 h 639"/>
                  <a:gd name="T22" fmla="*/ 233 w 803"/>
                  <a:gd name="T23" fmla="*/ 508 h 639"/>
                  <a:gd name="T24" fmla="*/ 165 w 803"/>
                  <a:gd name="T25" fmla="*/ 505 h 639"/>
                  <a:gd name="T26" fmla="*/ 278 w 803"/>
                  <a:gd name="T27" fmla="*/ 495 h 639"/>
                  <a:gd name="T28" fmla="*/ 398 w 803"/>
                  <a:gd name="T29" fmla="*/ 498 h 639"/>
                  <a:gd name="T30" fmla="*/ 458 w 803"/>
                  <a:gd name="T31" fmla="*/ 502 h 639"/>
                  <a:gd name="T32" fmla="*/ 353 w 803"/>
                  <a:gd name="T33" fmla="*/ 472 h 639"/>
                  <a:gd name="T34" fmla="*/ 233 w 803"/>
                  <a:gd name="T35" fmla="*/ 459 h 639"/>
                  <a:gd name="T36" fmla="*/ 90 w 803"/>
                  <a:gd name="T37" fmla="*/ 443 h 639"/>
                  <a:gd name="T38" fmla="*/ 270 w 803"/>
                  <a:gd name="T39" fmla="*/ 439 h 639"/>
                  <a:gd name="T40" fmla="*/ 375 w 803"/>
                  <a:gd name="T41" fmla="*/ 443 h 639"/>
                  <a:gd name="T42" fmla="*/ 270 w 803"/>
                  <a:gd name="T43" fmla="*/ 400 h 639"/>
                  <a:gd name="T44" fmla="*/ 83 w 803"/>
                  <a:gd name="T45" fmla="*/ 370 h 639"/>
                  <a:gd name="T46" fmla="*/ 0 w 803"/>
                  <a:gd name="T47" fmla="*/ 361 h 639"/>
                  <a:gd name="T48" fmla="*/ 270 w 803"/>
                  <a:gd name="T49" fmla="*/ 367 h 639"/>
                  <a:gd name="T50" fmla="*/ 315 w 803"/>
                  <a:gd name="T51" fmla="*/ 370 h 639"/>
                  <a:gd name="T52" fmla="*/ 255 w 803"/>
                  <a:gd name="T53" fmla="*/ 348 h 639"/>
                  <a:gd name="T54" fmla="*/ 150 w 803"/>
                  <a:gd name="T55" fmla="*/ 311 h 639"/>
                  <a:gd name="T56" fmla="*/ 278 w 803"/>
                  <a:gd name="T57" fmla="*/ 295 h 639"/>
                  <a:gd name="T58" fmla="*/ 233 w 803"/>
                  <a:gd name="T59" fmla="*/ 272 h 639"/>
                  <a:gd name="T60" fmla="*/ 128 w 803"/>
                  <a:gd name="T61" fmla="*/ 246 h 639"/>
                  <a:gd name="T62" fmla="*/ 180 w 803"/>
                  <a:gd name="T63" fmla="*/ 229 h 639"/>
                  <a:gd name="T64" fmla="*/ 113 w 803"/>
                  <a:gd name="T65" fmla="*/ 210 h 639"/>
                  <a:gd name="T66" fmla="*/ 23 w 803"/>
                  <a:gd name="T67" fmla="*/ 200 h 639"/>
                  <a:gd name="T68" fmla="*/ 120 w 803"/>
                  <a:gd name="T69" fmla="*/ 190 h 639"/>
                  <a:gd name="T70" fmla="*/ 53 w 803"/>
                  <a:gd name="T71" fmla="*/ 164 h 639"/>
                  <a:gd name="T72" fmla="*/ 0 w 803"/>
                  <a:gd name="T73" fmla="*/ 161 h 639"/>
                  <a:gd name="T74" fmla="*/ 83 w 803"/>
                  <a:gd name="T75" fmla="*/ 154 h 639"/>
                  <a:gd name="T76" fmla="*/ 150 w 803"/>
                  <a:gd name="T77" fmla="*/ 157 h 639"/>
                  <a:gd name="T78" fmla="*/ 60 w 803"/>
                  <a:gd name="T79" fmla="*/ 115 h 639"/>
                  <a:gd name="T80" fmla="*/ 30 w 803"/>
                  <a:gd name="T81" fmla="*/ 82 h 639"/>
                  <a:gd name="T82" fmla="*/ 98 w 803"/>
                  <a:gd name="T83" fmla="*/ 105 h 639"/>
                  <a:gd name="T84" fmla="*/ 173 w 803"/>
                  <a:gd name="T85" fmla="*/ 108 h 639"/>
                  <a:gd name="T86" fmla="*/ 143 w 803"/>
                  <a:gd name="T87" fmla="*/ 46 h 639"/>
                  <a:gd name="T88" fmla="*/ 135 w 803"/>
                  <a:gd name="T89" fmla="*/ 0 h 639"/>
                  <a:gd name="T90" fmla="*/ 158 w 803"/>
                  <a:gd name="T91" fmla="*/ 29 h 639"/>
                  <a:gd name="T92" fmla="*/ 233 w 803"/>
                  <a:gd name="T93" fmla="*/ 62 h 639"/>
                  <a:gd name="T94" fmla="*/ 225 w 803"/>
                  <a:gd name="T95" fmla="*/ 26 h 639"/>
                  <a:gd name="T96" fmla="*/ 233 w 803"/>
                  <a:gd name="T97" fmla="*/ 6 h 639"/>
                  <a:gd name="T98" fmla="*/ 278 w 803"/>
                  <a:gd name="T99" fmla="*/ 36 h 639"/>
                  <a:gd name="T100" fmla="*/ 338 w 803"/>
                  <a:gd name="T101" fmla="*/ 56 h 639"/>
                  <a:gd name="T102" fmla="*/ 398 w 803"/>
                  <a:gd name="T103" fmla="*/ 10 h 639"/>
                  <a:gd name="T104" fmla="*/ 428 w 803"/>
                  <a:gd name="T105" fmla="*/ 42 h 639"/>
                  <a:gd name="T106" fmla="*/ 480 w 803"/>
                  <a:gd name="T107" fmla="*/ 69 h 639"/>
                  <a:gd name="T108" fmla="*/ 510 w 803"/>
                  <a:gd name="T109" fmla="*/ 26 h 639"/>
                  <a:gd name="T110" fmla="*/ 548 w 803"/>
                  <a:gd name="T111" fmla="*/ 88 h 639"/>
                  <a:gd name="T112" fmla="*/ 803 w 803"/>
                  <a:gd name="T113" fmla="*/ 557 h 639"/>
                  <a:gd name="T114" fmla="*/ 653 w 803"/>
                  <a:gd name="T115" fmla="*/ 639 h 6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3"/>
                  <a:gd name="T175" fmla="*/ 0 h 639"/>
                  <a:gd name="T176" fmla="*/ 803 w 803"/>
                  <a:gd name="T177" fmla="*/ 639 h 6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3" h="639">
                    <a:moveTo>
                      <a:pt x="653" y="639"/>
                    </a:moveTo>
                    <a:lnTo>
                      <a:pt x="585" y="626"/>
                    </a:lnTo>
                    <a:lnTo>
                      <a:pt x="503" y="620"/>
                    </a:lnTo>
                    <a:lnTo>
                      <a:pt x="458" y="620"/>
                    </a:lnTo>
                    <a:lnTo>
                      <a:pt x="548" y="603"/>
                    </a:lnTo>
                    <a:lnTo>
                      <a:pt x="465" y="587"/>
                    </a:lnTo>
                    <a:lnTo>
                      <a:pt x="383" y="574"/>
                    </a:lnTo>
                    <a:lnTo>
                      <a:pt x="285" y="567"/>
                    </a:lnTo>
                    <a:lnTo>
                      <a:pt x="383" y="561"/>
                    </a:lnTo>
                    <a:lnTo>
                      <a:pt x="488" y="561"/>
                    </a:lnTo>
                    <a:lnTo>
                      <a:pt x="345" y="525"/>
                    </a:lnTo>
                    <a:lnTo>
                      <a:pt x="233" y="508"/>
                    </a:lnTo>
                    <a:lnTo>
                      <a:pt x="165" y="505"/>
                    </a:lnTo>
                    <a:lnTo>
                      <a:pt x="278" y="495"/>
                    </a:lnTo>
                    <a:lnTo>
                      <a:pt x="398" y="498"/>
                    </a:lnTo>
                    <a:lnTo>
                      <a:pt x="458" y="502"/>
                    </a:lnTo>
                    <a:lnTo>
                      <a:pt x="353" y="472"/>
                    </a:lnTo>
                    <a:lnTo>
                      <a:pt x="233" y="459"/>
                    </a:lnTo>
                    <a:lnTo>
                      <a:pt x="90" y="443"/>
                    </a:lnTo>
                    <a:lnTo>
                      <a:pt x="270" y="439"/>
                    </a:lnTo>
                    <a:lnTo>
                      <a:pt x="375" y="443"/>
                    </a:lnTo>
                    <a:lnTo>
                      <a:pt x="270" y="400"/>
                    </a:lnTo>
                    <a:lnTo>
                      <a:pt x="83" y="370"/>
                    </a:lnTo>
                    <a:lnTo>
                      <a:pt x="0" y="361"/>
                    </a:lnTo>
                    <a:lnTo>
                      <a:pt x="270" y="367"/>
                    </a:lnTo>
                    <a:lnTo>
                      <a:pt x="315" y="370"/>
                    </a:lnTo>
                    <a:lnTo>
                      <a:pt x="255" y="348"/>
                    </a:lnTo>
                    <a:lnTo>
                      <a:pt x="150" y="311"/>
                    </a:lnTo>
                    <a:lnTo>
                      <a:pt x="278" y="295"/>
                    </a:lnTo>
                    <a:lnTo>
                      <a:pt x="233" y="272"/>
                    </a:lnTo>
                    <a:lnTo>
                      <a:pt x="128" y="246"/>
                    </a:lnTo>
                    <a:lnTo>
                      <a:pt x="180" y="229"/>
                    </a:lnTo>
                    <a:lnTo>
                      <a:pt x="113" y="210"/>
                    </a:lnTo>
                    <a:lnTo>
                      <a:pt x="23" y="200"/>
                    </a:lnTo>
                    <a:lnTo>
                      <a:pt x="120" y="190"/>
                    </a:lnTo>
                    <a:lnTo>
                      <a:pt x="53" y="164"/>
                    </a:lnTo>
                    <a:lnTo>
                      <a:pt x="0" y="161"/>
                    </a:lnTo>
                    <a:lnTo>
                      <a:pt x="83" y="154"/>
                    </a:lnTo>
                    <a:lnTo>
                      <a:pt x="150" y="157"/>
                    </a:lnTo>
                    <a:lnTo>
                      <a:pt x="60" y="115"/>
                    </a:lnTo>
                    <a:lnTo>
                      <a:pt x="30" y="82"/>
                    </a:lnTo>
                    <a:lnTo>
                      <a:pt x="98" y="105"/>
                    </a:lnTo>
                    <a:lnTo>
                      <a:pt x="173" y="108"/>
                    </a:lnTo>
                    <a:lnTo>
                      <a:pt x="143" y="46"/>
                    </a:lnTo>
                    <a:lnTo>
                      <a:pt x="135" y="0"/>
                    </a:lnTo>
                    <a:lnTo>
                      <a:pt x="158" y="29"/>
                    </a:lnTo>
                    <a:lnTo>
                      <a:pt x="233" y="62"/>
                    </a:lnTo>
                    <a:lnTo>
                      <a:pt x="225" y="26"/>
                    </a:lnTo>
                    <a:lnTo>
                      <a:pt x="233" y="6"/>
                    </a:lnTo>
                    <a:lnTo>
                      <a:pt x="278" y="36"/>
                    </a:lnTo>
                    <a:lnTo>
                      <a:pt x="338" y="56"/>
                    </a:lnTo>
                    <a:lnTo>
                      <a:pt x="398" y="10"/>
                    </a:lnTo>
                    <a:lnTo>
                      <a:pt x="428" y="42"/>
                    </a:lnTo>
                    <a:lnTo>
                      <a:pt x="480" y="69"/>
                    </a:lnTo>
                    <a:lnTo>
                      <a:pt x="510" y="26"/>
                    </a:lnTo>
                    <a:lnTo>
                      <a:pt x="548" y="88"/>
                    </a:lnTo>
                    <a:lnTo>
                      <a:pt x="803" y="557"/>
                    </a:lnTo>
                    <a:lnTo>
                      <a:pt x="653" y="639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Freeform 28"/>
              <p:cNvSpPr>
                <a:spLocks/>
              </p:cNvSpPr>
              <p:nvPr/>
            </p:nvSpPr>
            <p:spPr bwMode="auto">
              <a:xfrm>
                <a:off x="3938" y="1879"/>
                <a:ext cx="1253" cy="374"/>
              </a:xfrm>
              <a:custGeom>
                <a:avLst/>
                <a:gdLst>
                  <a:gd name="T0" fmla="*/ 143 w 1253"/>
                  <a:gd name="T1" fmla="*/ 79 h 374"/>
                  <a:gd name="T2" fmla="*/ 8 w 1253"/>
                  <a:gd name="T3" fmla="*/ 79 h 374"/>
                  <a:gd name="T4" fmla="*/ 0 w 1253"/>
                  <a:gd name="T5" fmla="*/ 190 h 374"/>
                  <a:gd name="T6" fmla="*/ 68 w 1253"/>
                  <a:gd name="T7" fmla="*/ 338 h 374"/>
                  <a:gd name="T8" fmla="*/ 630 w 1253"/>
                  <a:gd name="T9" fmla="*/ 374 h 374"/>
                  <a:gd name="T10" fmla="*/ 1193 w 1253"/>
                  <a:gd name="T11" fmla="*/ 335 h 374"/>
                  <a:gd name="T12" fmla="*/ 1238 w 1253"/>
                  <a:gd name="T13" fmla="*/ 187 h 374"/>
                  <a:gd name="T14" fmla="*/ 1253 w 1253"/>
                  <a:gd name="T15" fmla="*/ 108 h 374"/>
                  <a:gd name="T16" fmla="*/ 1200 w 1253"/>
                  <a:gd name="T17" fmla="*/ 49 h 374"/>
                  <a:gd name="T18" fmla="*/ 900 w 1253"/>
                  <a:gd name="T19" fmla="*/ 0 h 374"/>
                  <a:gd name="T20" fmla="*/ 623 w 1253"/>
                  <a:gd name="T21" fmla="*/ 0 h 374"/>
                  <a:gd name="T22" fmla="*/ 443 w 1253"/>
                  <a:gd name="T23" fmla="*/ 36 h 374"/>
                  <a:gd name="T24" fmla="*/ 270 w 1253"/>
                  <a:gd name="T25" fmla="*/ 79 h 374"/>
                  <a:gd name="T26" fmla="*/ 143 w 1253"/>
                  <a:gd name="T27" fmla="*/ 79 h 3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3"/>
                  <a:gd name="T43" fmla="*/ 0 h 374"/>
                  <a:gd name="T44" fmla="*/ 1253 w 1253"/>
                  <a:gd name="T45" fmla="*/ 374 h 3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3" h="374">
                    <a:moveTo>
                      <a:pt x="143" y="79"/>
                    </a:moveTo>
                    <a:lnTo>
                      <a:pt x="8" y="79"/>
                    </a:lnTo>
                    <a:lnTo>
                      <a:pt x="0" y="190"/>
                    </a:lnTo>
                    <a:lnTo>
                      <a:pt x="68" y="338"/>
                    </a:lnTo>
                    <a:lnTo>
                      <a:pt x="630" y="374"/>
                    </a:lnTo>
                    <a:lnTo>
                      <a:pt x="1193" y="335"/>
                    </a:lnTo>
                    <a:lnTo>
                      <a:pt x="1238" y="187"/>
                    </a:lnTo>
                    <a:lnTo>
                      <a:pt x="1253" y="108"/>
                    </a:lnTo>
                    <a:lnTo>
                      <a:pt x="1200" y="49"/>
                    </a:lnTo>
                    <a:lnTo>
                      <a:pt x="900" y="0"/>
                    </a:lnTo>
                    <a:lnTo>
                      <a:pt x="623" y="0"/>
                    </a:lnTo>
                    <a:lnTo>
                      <a:pt x="443" y="36"/>
                    </a:lnTo>
                    <a:lnTo>
                      <a:pt x="270" y="79"/>
                    </a:lnTo>
                    <a:lnTo>
                      <a:pt x="143" y="79"/>
                    </a:lnTo>
                    <a:close/>
                  </a:path>
                </a:pathLst>
              </a:custGeom>
              <a:solidFill>
                <a:srgbClr val="4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Freeform 29"/>
              <p:cNvSpPr>
                <a:spLocks/>
              </p:cNvSpPr>
              <p:nvPr/>
            </p:nvSpPr>
            <p:spPr bwMode="auto">
              <a:xfrm>
                <a:off x="4058" y="2135"/>
                <a:ext cx="1140" cy="230"/>
              </a:xfrm>
              <a:custGeom>
                <a:avLst/>
                <a:gdLst>
                  <a:gd name="T0" fmla="*/ 143 w 1140"/>
                  <a:gd name="T1" fmla="*/ 16 h 230"/>
                  <a:gd name="T2" fmla="*/ 0 w 1140"/>
                  <a:gd name="T3" fmla="*/ 59 h 230"/>
                  <a:gd name="T4" fmla="*/ 585 w 1140"/>
                  <a:gd name="T5" fmla="*/ 230 h 230"/>
                  <a:gd name="T6" fmla="*/ 735 w 1140"/>
                  <a:gd name="T7" fmla="*/ 131 h 230"/>
                  <a:gd name="T8" fmla="*/ 998 w 1140"/>
                  <a:gd name="T9" fmla="*/ 92 h 230"/>
                  <a:gd name="T10" fmla="*/ 1140 w 1140"/>
                  <a:gd name="T11" fmla="*/ 16 h 230"/>
                  <a:gd name="T12" fmla="*/ 1005 w 1140"/>
                  <a:gd name="T13" fmla="*/ 0 h 230"/>
                  <a:gd name="T14" fmla="*/ 705 w 1140"/>
                  <a:gd name="T15" fmla="*/ 23 h 230"/>
                  <a:gd name="T16" fmla="*/ 533 w 1140"/>
                  <a:gd name="T17" fmla="*/ 26 h 230"/>
                  <a:gd name="T18" fmla="*/ 398 w 1140"/>
                  <a:gd name="T19" fmla="*/ 10 h 230"/>
                  <a:gd name="T20" fmla="*/ 143 w 1140"/>
                  <a:gd name="T21" fmla="*/ 16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0"/>
                  <a:gd name="T34" fmla="*/ 0 h 230"/>
                  <a:gd name="T35" fmla="*/ 1140 w 1140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0" h="230">
                    <a:moveTo>
                      <a:pt x="143" y="16"/>
                    </a:moveTo>
                    <a:lnTo>
                      <a:pt x="0" y="59"/>
                    </a:lnTo>
                    <a:lnTo>
                      <a:pt x="585" y="230"/>
                    </a:lnTo>
                    <a:lnTo>
                      <a:pt x="735" y="131"/>
                    </a:lnTo>
                    <a:lnTo>
                      <a:pt x="998" y="92"/>
                    </a:lnTo>
                    <a:lnTo>
                      <a:pt x="1140" y="16"/>
                    </a:lnTo>
                    <a:lnTo>
                      <a:pt x="1005" y="0"/>
                    </a:lnTo>
                    <a:lnTo>
                      <a:pt x="705" y="23"/>
                    </a:lnTo>
                    <a:lnTo>
                      <a:pt x="533" y="26"/>
                    </a:lnTo>
                    <a:lnTo>
                      <a:pt x="398" y="10"/>
                    </a:lnTo>
                    <a:lnTo>
                      <a:pt x="143" y="16"/>
                    </a:lnTo>
                    <a:close/>
                  </a:path>
                </a:pathLst>
              </a:custGeom>
              <a:solidFill>
                <a:srgbClr val="6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Freeform 30"/>
              <p:cNvSpPr>
                <a:spLocks/>
              </p:cNvSpPr>
              <p:nvPr/>
            </p:nvSpPr>
            <p:spPr bwMode="auto">
              <a:xfrm>
                <a:off x="3533" y="2582"/>
                <a:ext cx="1800" cy="225"/>
              </a:xfrm>
              <a:custGeom>
                <a:avLst/>
                <a:gdLst>
                  <a:gd name="T0" fmla="*/ 0 w 1800"/>
                  <a:gd name="T1" fmla="*/ 22 h 225"/>
                  <a:gd name="T2" fmla="*/ 240 w 1800"/>
                  <a:gd name="T3" fmla="*/ 101 h 225"/>
                  <a:gd name="T4" fmla="*/ 405 w 1800"/>
                  <a:gd name="T5" fmla="*/ 153 h 225"/>
                  <a:gd name="T6" fmla="*/ 555 w 1800"/>
                  <a:gd name="T7" fmla="*/ 193 h 225"/>
                  <a:gd name="T8" fmla="*/ 675 w 1800"/>
                  <a:gd name="T9" fmla="*/ 212 h 225"/>
                  <a:gd name="T10" fmla="*/ 870 w 1800"/>
                  <a:gd name="T11" fmla="*/ 225 h 225"/>
                  <a:gd name="T12" fmla="*/ 1035 w 1800"/>
                  <a:gd name="T13" fmla="*/ 225 h 225"/>
                  <a:gd name="T14" fmla="*/ 1200 w 1800"/>
                  <a:gd name="T15" fmla="*/ 212 h 225"/>
                  <a:gd name="T16" fmla="*/ 1320 w 1800"/>
                  <a:gd name="T17" fmla="*/ 199 h 225"/>
                  <a:gd name="T18" fmla="*/ 1455 w 1800"/>
                  <a:gd name="T19" fmla="*/ 166 h 225"/>
                  <a:gd name="T20" fmla="*/ 1605 w 1800"/>
                  <a:gd name="T21" fmla="*/ 137 h 225"/>
                  <a:gd name="T22" fmla="*/ 1733 w 1800"/>
                  <a:gd name="T23" fmla="*/ 93 h 225"/>
                  <a:gd name="T24" fmla="*/ 1800 w 1800"/>
                  <a:gd name="T25" fmla="*/ 66 h 225"/>
                  <a:gd name="T26" fmla="*/ 1335 w 1800"/>
                  <a:gd name="T27" fmla="*/ 0 h 225"/>
                  <a:gd name="T28" fmla="*/ 795 w 1800"/>
                  <a:gd name="T29" fmla="*/ 7 h 225"/>
                  <a:gd name="T30" fmla="*/ 0 w 1800"/>
                  <a:gd name="T31" fmla="*/ 22 h 2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0"/>
                  <a:gd name="T49" fmla="*/ 0 h 225"/>
                  <a:gd name="T50" fmla="*/ 1800 w 1800"/>
                  <a:gd name="T51" fmla="*/ 225 h 2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0" h="225">
                    <a:moveTo>
                      <a:pt x="0" y="22"/>
                    </a:moveTo>
                    <a:lnTo>
                      <a:pt x="240" y="101"/>
                    </a:lnTo>
                    <a:lnTo>
                      <a:pt x="405" y="153"/>
                    </a:lnTo>
                    <a:lnTo>
                      <a:pt x="555" y="193"/>
                    </a:lnTo>
                    <a:lnTo>
                      <a:pt x="675" y="212"/>
                    </a:lnTo>
                    <a:lnTo>
                      <a:pt x="870" y="225"/>
                    </a:lnTo>
                    <a:lnTo>
                      <a:pt x="1035" y="225"/>
                    </a:lnTo>
                    <a:lnTo>
                      <a:pt x="1200" y="212"/>
                    </a:lnTo>
                    <a:lnTo>
                      <a:pt x="1320" y="199"/>
                    </a:lnTo>
                    <a:lnTo>
                      <a:pt x="1455" y="166"/>
                    </a:lnTo>
                    <a:lnTo>
                      <a:pt x="1605" y="137"/>
                    </a:lnTo>
                    <a:lnTo>
                      <a:pt x="1733" y="93"/>
                    </a:lnTo>
                    <a:lnTo>
                      <a:pt x="1800" y="66"/>
                    </a:lnTo>
                    <a:lnTo>
                      <a:pt x="1335" y="0"/>
                    </a:lnTo>
                    <a:lnTo>
                      <a:pt x="795" y="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31"/>
              <p:cNvSpPr>
                <a:spLocks/>
              </p:cNvSpPr>
              <p:nvPr/>
            </p:nvSpPr>
            <p:spPr bwMode="auto">
              <a:xfrm>
                <a:off x="4021" y="2270"/>
                <a:ext cx="712" cy="239"/>
              </a:xfrm>
              <a:custGeom>
                <a:avLst/>
                <a:gdLst>
                  <a:gd name="T0" fmla="*/ 0 w 712"/>
                  <a:gd name="T1" fmla="*/ 0 h 239"/>
                  <a:gd name="T2" fmla="*/ 45 w 712"/>
                  <a:gd name="T3" fmla="*/ 77 h 239"/>
                  <a:gd name="T4" fmla="*/ 97 w 712"/>
                  <a:gd name="T5" fmla="*/ 120 h 239"/>
                  <a:gd name="T6" fmla="*/ 172 w 712"/>
                  <a:gd name="T7" fmla="*/ 166 h 239"/>
                  <a:gd name="T8" fmla="*/ 247 w 712"/>
                  <a:gd name="T9" fmla="*/ 205 h 239"/>
                  <a:gd name="T10" fmla="*/ 322 w 712"/>
                  <a:gd name="T11" fmla="*/ 239 h 239"/>
                  <a:gd name="T12" fmla="*/ 712 w 712"/>
                  <a:gd name="T13" fmla="*/ 109 h 239"/>
                  <a:gd name="T14" fmla="*/ 487 w 712"/>
                  <a:gd name="T15" fmla="*/ 43 h 239"/>
                  <a:gd name="T16" fmla="*/ 0 w 712"/>
                  <a:gd name="T17" fmla="*/ 0 h 2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2"/>
                  <a:gd name="T28" fmla="*/ 0 h 239"/>
                  <a:gd name="T29" fmla="*/ 712 w 712"/>
                  <a:gd name="T30" fmla="*/ 239 h 2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2" h="239">
                    <a:moveTo>
                      <a:pt x="0" y="0"/>
                    </a:moveTo>
                    <a:lnTo>
                      <a:pt x="45" y="77"/>
                    </a:lnTo>
                    <a:lnTo>
                      <a:pt x="97" y="120"/>
                    </a:lnTo>
                    <a:lnTo>
                      <a:pt x="172" y="166"/>
                    </a:lnTo>
                    <a:lnTo>
                      <a:pt x="247" y="205"/>
                    </a:lnTo>
                    <a:lnTo>
                      <a:pt x="322" y="239"/>
                    </a:lnTo>
                    <a:lnTo>
                      <a:pt x="712" y="109"/>
                    </a:lnTo>
                    <a:lnTo>
                      <a:pt x="487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Freeform 32"/>
              <p:cNvSpPr>
                <a:spLocks/>
              </p:cNvSpPr>
              <p:nvPr/>
            </p:nvSpPr>
            <p:spPr bwMode="auto">
              <a:xfrm>
                <a:off x="4238" y="2031"/>
                <a:ext cx="1065" cy="553"/>
              </a:xfrm>
              <a:custGeom>
                <a:avLst/>
                <a:gdLst>
                  <a:gd name="T0" fmla="*/ 30 w 1065"/>
                  <a:gd name="T1" fmla="*/ 545 h 553"/>
                  <a:gd name="T2" fmla="*/ 0 w 1065"/>
                  <a:gd name="T3" fmla="*/ 479 h 553"/>
                  <a:gd name="T4" fmla="*/ 90 w 1065"/>
                  <a:gd name="T5" fmla="*/ 413 h 553"/>
                  <a:gd name="T6" fmla="*/ 285 w 1065"/>
                  <a:gd name="T7" fmla="*/ 348 h 553"/>
                  <a:gd name="T8" fmla="*/ 450 w 1065"/>
                  <a:gd name="T9" fmla="*/ 295 h 553"/>
                  <a:gd name="T10" fmla="*/ 525 w 1065"/>
                  <a:gd name="T11" fmla="*/ 230 h 553"/>
                  <a:gd name="T12" fmla="*/ 660 w 1065"/>
                  <a:gd name="T13" fmla="*/ 210 h 553"/>
                  <a:gd name="T14" fmla="*/ 810 w 1065"/>
                  <a:gd name="T15" fmla="*/ 197 h 553"/>
                  <a:gd name="T16" fmla="*/ 870 w 1065"/>
                  <a:gd name="T17" fmla="*/ 144 h 553"/>
                  <a:gd name="T18" fmla="*/ 945 w 1065"/>
                  <a:gd name="T19" fmla="*/ 72 h 553"/>
                  <a:gd name="T20" fmla="*/ 990 w 1065"/>
                  <a:gd name="T21" fmla="*/ 13 h 553"/>
                  <a:gd name="T22" fmla="*/ 1035 w 1065"/>
                  <a:gd name="T23" fmla="*/ 0 h 553"/>
                  <a:gd name="T24" fmla="*/ 1065 w 1065"/>
                  <a:gd name="T25" fmla="*/ 88 h 553"/>
                  <a:gd name="T26" fmla="*/ 1065 w 1065"/>
                  <a:gd name="T27" fmla="*/ 163 h 553"/>
                  <a:gd name="T28" fmla="*/ 1065 w 1065"/>
                  <a:gd name="T29" fmla="*/ 216 h 553"/>
                  <a:gd name="T30" fmla="*/ 1050 w 1065"/>
                  <a:gd name="T31" fmla="*/ 271 h 553"/>
                  <a:gd name="T32" fmla="*/ 1028 w 1065"/>
                  <a:gd name="T33" fmla="*/ 324 h 553"/>
                  <a:gd name="T34" fmla="*/ 975 w 1065"/>
                  <a:gd name="T35" fmla="*/ 383 h 553"/>
                  <a:gd name="T36" fmla="*/ 923 w 1065"/>
                  <a:gd name="T37" fmla="*/ 429 h 553"/>
                  <a:gd name="T38" fmla="*/ 848 w 1065"/>
                  <a:gd name="T39" fmla="*/ 478 h 553"/>
                  <a:gd name="T40" fmla="*/ 713 w 1065"/>
                  <a:gd name="T41" fmla="*/ 553 h 553"/>
                  <a:gd name="T42" fmla="*/ 450 w 1065"/>
                  <a:gd name="T43" fmla="*/ 538 h 553"/>
                  <a:gd name="T44" fmla="*/ 30 w 1065"/>
                  <a:gd name="T45" fmla="*/ 545 h 5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65"/>
                  <a:gd name="T70" fmla="*/ 0 h 553"/>
                  <a:gd name="T71" fmla="*/ 1065 w 1065"/>
                  <a:gd name="T72" fmla="*/ 553 h 5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65" h="553">
                    <a:moveTo>
                      <a:pt x="30" y="545"/>
                    </a:moveTo>
                    <a:lnTo>
                      <a:pt x="0" y="479"/>
                    </a:lnTo>
                    <a:lnTo>
                      <a:pt x="90" y="413"/>
                    </a:lnTo>
                    <a:lnTo>
                      <a:pt x="285" y="348"/>
                    </a:lnTo>
                    <a:lnTo>
                      <a:pt x="450" y="295"/>
                    </a:lnTo>
                    <a:lnTo>
                      <a:pt x="525" y="230"/>
                    </a:lnTo>
                    <a:lnTo>
                      <a:pt x="660" y="210"/>
                    </a:lnTo>
                    <a:lnTo>
                      <a:pt x="810" y="197"/>
                    </a:lnTo>
                    <a:lnTo>
                      <a:pt x="870" y="144"/>
                    </a:lnTo>
                    <a:lnTo>
                      <a:pt x="945" y="72"/>
                    </a:lnTo>
                    <a:lnTo>
                      <a:pt x="990" y="13"/>
                    </a:lnTo>
                    <a:lnTo>
                      <a:pt x="1035" y="0"/>
                    </a:lnTo>
                    <a:lnTo>
                      <a:pt x="1065" y="88"/>
                    </a:lnTo>
                    <a:lnTo>
                      <a:pt x="1065" y="163"/>
                    </a:lnTo>
                    <a:lnTo>
                      <a:pt x="1065" y="216"/>
                    </a:lnTo>
                    <a:lnTo>
                      <a:pt x="1050" y="271"/>
                    </a:lnTo>
                    <a:lnTo>
                      <a:pt x="1028" y="324"/>
                    </a:lnTo>
                    <a:lnTo>
                      <a:pt x="975" y="383"/>
                    </a:lnTo>
                    <a:lnTo>
                      <a:pt x="923" y="429"/>
                    </a:lnTo>
                    <a:lnTo>
                      <a:pt x="848" y="478"/>
                    </a:lnTo>
                    <a:lnTo>
                      <a:pt x="713" y="553"/>
                    </a:lnTo>
                    <a:lnTo>
                      <a:pt x="450" y="538"/>
                    </a:lnTo>
                    <a:lnTo>
                      <a:pt x="30" y="545"/>
                    </a:lnTo>
                    <a:close/>
                  </a:path>
                </a:pathLst>
              </a:custGeom>
              <a:solidFill>
                <a:srgbClr val="A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Freeform 33"/>
              <p:cNvSpPr>
                <a:spLocks/>
              </p:cNvSpPr>
              <p:nvPr/>
            </p:nvSpPr>
            <p:spPr bwMode="auto">
              <a:xfrm>
                <a:off x="2843" y="2431"/>
                <a:ext cx="2513" cy="263"/>
              </a:xfrm>
              <a:custGeom>
                <a:avLst/>
                <a:gdLst>
                  <a:gd name="T0" fmla="*/ 450 w 2513"/>
                  <a:gd name="T1" fmla="*/ 33 h 263"/>
                  <a:gd name="T2" fmla="*/ 503 w 2513"/>
                  <a:gd name="T3" fmla="*/ 64 h 263"/>
                  <a:gd name="T4" fmla="*/ 615 w 2513"/>
                  <a:gd name="T5" fmla="*/ 86 h 263"/>
                  <a:gd name="T6" fmla="*/ 720 w 2513"/>
                  <a:gd name="T7" fmla="*/ 90 h 263"/>
                  <a:gd name="T8" fmla="*/ 810 w 2513"/>
                  <a:gd name="T9" fmla="*/ 86 h 263"/>
                  <a:gd name="T10" fmla="*/ 1005 w 2513"/>
                  <a:gd name="T11" fmla="*/ 99 h 263"/>
                  <a:gd name="T12" fmla="*/ 1185 w 2513"/>
                  <a:gd name="T13" fmla="*/ 138 h 263"/>
                  <a:gd name="T14" fmla="*/ 1335 w 2513"/>
                  <a:gd name="T15" fmla="*/ 142 h 263"/>
                  <a:gd name="T16" fmla="*/ 1425 w 2513"/>
                  <a:gd name="T17" fmla="*/ 132 h 263"/>
                  <a:gd name="T18" fmla="*/ 1545 w 2513"/>
                  <a:gd name="T19" fmla="*/ 123 h 263"/>
                  <a:gd name="T20" fmla="*/ 1665 w 2513"/>
                  <a:gd name="T21" fmla="*/ 118 h 263"/>
                  <a:gd name="T22" fmla="*/ 1770 w 2513"/>
                  <a:gd name="T23" fmla="*/ 116 h 263"/>
                  <a:gd name="T24" fmla="*/ 1860 w 2513"/>
                  <a:gd name="T25" fmla="*/ 118 h 263"/>
                  <a:gd name="T26" fmla="*/ 2025 w 2513"/>
                  <a:gd name="T27" fmla="*/ 118 h 263"/>
                  <a:gd name="T28" fmla="*/ 2220 w 2513"/>
                  <a:gd name="T29" fmla="*/ 145 h 263"/>
                  <a:gd name="T30" fmla="*/ 2370 w 2513"/>
                  <a:gd name="T31" fmla="*/ 191 h 263"/>
                  <a:gd name="T32" fmla="*/ 2513 w 2513"/>
                  <a:gd name="T33" fmla="*/ 215 h 263"/>
                  <a:gd name="T34" fmla="*/ 2423 w 2513"/>
                  <a:gd name="T35" fmla="*/ 244 h 263"/>
                  <a:gd name="T36" fmla="*/ 2378 w 2513"/>
                  <a:gd name="T37" fmla="*/ 231 h 263"/>
                  <a:gd name="T38" fmla="*/ 2235 w 2513"/>
                  <a:gd name="T39" fmla="*/ 217 h 263"/>
                  <a:gd name="T40" fmla="*/ 1995 w 2513"/>
                  <a:gd name="T41" fmla="*/ 204 h 263"/>
                  <a:gd name="T42" fmla="*/ 1965 w 2513"/>
                  <a:gd name="T43" fmla="*/ 171 h 263"/>
                  <a:gd name="T44" fmla="*/ 1920 w 2513"/>
                  <a:gd name="T45" fmla="*/ 171 h 263"/>
                  <a:gd name="T46" fmla="*/ 1845 w 2513"/>
                  <a:gd name="T47" fmla="*/ 217 h 263"/>
                  <a:gd name="T48" fmla="*/ 1710 w 2513"/>
                  <a:gd name="T49" fmla="*/ 230 h 263"/>
                  <a:gd name="T50" fmla="*/ 1605 w 2513"/>
                  <a:gd name="T51" fmla="*/ 232 h 263"/>
                  <a:gd name="T52" fmla="*/ 1440 w 2513"/>
                  <a:gd name="T53" fmla="*/ 245 h 263"/>
                  <a:gd name="T54" fmla="*/ 1320 w 2513"/>
                  <a:gd name="T55" fmla="*/ 263 h 263"/>
                  <a:gd name="T56" fmla="*/ 1155 w 2513"/>
                  <a:gd name="T57" fmla="*/ 256 h 263"/>
                  <a:gd name="T58" fmla="*/ 1058 w 2513"/>
                  <a:gd name="T59" fmla="*/ 226 h 263"/>
                  <a:gd name="T60" fmla="*/ 945 w 2513"/>
                  <a:gd name="T61" fmla="*/ 210 h 263"/>
                  <a:gd name="T62" fmla="*/ 863 w 2513"/>
                  <a:gd name="T63" fmla="*/ 218 h 263"/>
                  <a:gd name="T64" fmla="*/ 780 w 2513"/>
                  <a:gd name="T65" fmla="*/ 217 h 263"/>
                  <a:gd name="T66" fmla="*/ 705 w 2513"/>
                  <a:gd name="T67" fmla="*/ 196 h 263"/>
                  <a:gd name="T68" fmla="*/ 615 w 2513"/>
                  <a:gd name="T69" fmla="*/ 164 h 263"/>
                  <a:gd name="T70" fmla="*/ 525 w 2513"/>
                  <a:gd name="T71" fmla="*/ 138 h 263"/>
                  <a:gd name="T72" fmla="*/ 443 w 2513"/>
                  <a:gd name="T73" fmla="*/ 139 h 263"/>
                  <a:gd name="T74" fmla="*/ 345 w 2513"/>
                  <a:gd name="T75" fmla="*/ 151 h 263"/>
                  <a:gd name="T76" fmla="*/ 255 w 2513"/>
                  <a:gd name="T77" fmla="*/ 170 h 263"/>
                  <a:gd name="T78" fmla="*/ 165 w 2513"/>
                  <a:gd name="T79" fmla="*/ 183 h 263"/>
                  <a:gd name="T80" fmla="*/ 60 w 2513"/>
                  <a:gd name="T81" fmla="*/ 184 h 263"/>
                  <a:gd name="T82" fmla="*/ 15 w 2513"/>
                  <a:gd name="T83" fmla="*/ 163 h 263"/>
                  <a:gd name="T84" fmla="*/ 0 w 2513"/>
                  <a:gd name="T85" fmla="*/ 145 h 263"/>
                  <a:gd name="T86" fmla="*/ 60 w 2513"/>
                  <a:gd name="T87" fmla="*/ 105 h 263"/>
                  <a:gd name="T88" fmla="*/ 98 w 2513"/>
                  <a:gd name="T89" fmla="*/ 44 h 263"/>
                  <a:gd name="T90" fmla="*/ 105 w 2513"/>
                  <a:gd name="T91" fmla="*/ 20 h 263"/>
                  <a:gd name="T92" fmla="*/ 158 w 2513"/>
                  <a:gd name="T93" fmla="*/ 1 h 263"/>
                  <a:gd name="T94" fmla="*/ 225 w 2513"/>
                  <a:gd name="T95" fmla="*/ 0 h 263"/>
                  <a:gd name="T96" fmla="*/ 450 w 2513"/>
                  <a:gd name="T97" fmla="*/ 33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13"/>
                  <a:gd name="T148" fmla="*/ 0 h 263"/>
                  <a:gd name="T149" fmla="*/ 2513 w 2513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13" h="263">
                    <a:moveTo>
                      <a:pt x="450" y="33"/>
                    </a:moveTo>
                    <a:lnTo>
                      <a:pt x="503" y="64"/>
                    </a:lnTo>
                    <a:lnTo>
                      <a:pt x="615" y="86"/>
                    </a:lnTo>
                    <a:lnTo>
                      <a:pt x="720" y="90"/>
                    </a:lnTo>
                    <a:lnTo>
                      <a:pt x="810" y="86"/>
                    </a:lnTo>
                    <a:lnTo>
                      <a:pt x="1005" y="99"/>
                    </a:lnTo>
                    <a:lnTo>
                      <a:pt x="1185" y="138"/>
                    </a:lnTo>
                    <a:lnTo>
                      <a:pt x="1335" y="142"/>
                    </a:lnTo>
                    <a:lnTo>
                      <a:pt x="1425" y="132"/>
                    </a:lnTo>
                    <a:lnTo>
                      <a:pt x="1545" y="123"/>
                    </a:lnTo>
                    <a:lnTo>
                      <a:pt x="1665" y="118"/>
                    </a:lnTo>
                    <a:lnTo>
                      <a:pt x="1770" y="116"/>
                    </a:lnTo>
                    <a:lnTo>
                      <a:pt x="1860" y="118"/>
                    </a:lnTo>
                    <a:lnTo>
                      <a:pt x="2025" y="118"/>
                    </a:lnTo>
                    <a:lnTo>
                      <a:pt x="2220" y="145"/>
                    </a:lnTo>
                    <a:lnTo>
                      <a:pt x="2370" y="191"/>
                    </a:lnTo>
                    <a:lnTo>
                      <a:pt x="2513" y="215"/>
                    </a:lnTo>
                    <a:lnTo>
                      <a:pt x="2423" y="244"/>
                    </a:lnTo>
                    <a:lnTo>
                      <a:pt x="2378" y="231"/>
                    </a:lnTo>
                    <a:lnTo>
                      <a:pt x="2235" y="217"/>
                    </a:lnTo>
                    <a:lnTo>
                      <a:pt x="1995" y="204"/>
                    </a:lnTo>
                    <a:lnTo>
                      <a:pt x="1965" y="171"/>
                    </a:lnTo>
                    <a:lnTo>
                      <a:pt x="1920" y="171"/>
                    </a:lnTo>
                    <a:lnTo>
                      <a:pt x="1845" y="217"/>
                    </a:lnTo>
                    <a:lnTo>
                      <a:pt x="1710" y="230"/>
                    </a:lnTo>
                    <a:lnTo>
                      <a:pt x="1605" y="232"/>
                    </a:lnTo>
                    <a:lnTo>
                      <a:pt x="1440" y="245"/>
                    </a:lnTo>
                    <a:lnTo>
                      <a:pt x="1320" y="263"/>
                    </a:lnTo>
                    <a:lnTo>
                      <a:pt x="1155" y="256"/>
                    </a:lnTo>
                    <a:lnTo>
                      <a:pt x="1058" y="226"/>
                    </a:lnTo>
                    <a:lnTo>
                      <a:pt x="945" y="210"/>
                    </a:lnTo>
                    <a:lnTo>
                      <a:pt x="863" y="218"/>
                    </a:lnTo>
                    <a:lnTo>
                      <a:pt x="780" y="217"/>
                    </a:lnTo>
                    <a:lnTo>
                      <a:pt x="705" y="196"/>
                    </a:lnTo>
                    <a:lnTo>
                      <a:pt x="615" y="164"/>
                    </a:lnTo>
                    <a:lnTo>
                      <a:pt x="525" y="138"/>
                    </a:lnTo>
                    <a:lnTo>
                      <a:pt x="443" y="139"/>
                    </a:lnTo>
                    <a:lnTo>
                      <a:pt x="345" y="151"/>
                    </a:lnTo>
                    <a:lnTo>
                      <a:pt x="255" y="170"/>
                    </a:lnTo>
                    <a:lnTo>
                      <a:pt x="165" y="183"/>
                    </a:lnTo>
                    <a:lnTo>
                      <a:pt x="60" y="184"/>
                    </a:lnTo>
                    <a:lnTo>
                      <a:pt x="15" y="163"/>
                    </a:lnTo>
                    <a:lnTo>
                      <a:pt x="0" y="145"/>
                    </a:lnTo>
                    <a:lnTo>
                      <a:pt x="60" y="105"/>
                    </a:lnTo>
                    <a:lnTo>
                      <a:pt x="98" y="44"/>
                    </a:lnTo>
                    <a:lnTo>
                      <a:pt x="105" y="20"/>
                    </a:lnTo>
                    <a:lnTo>
                      <a:pt x="158" y="1"/>
                    </a:lnTo>
                    <a:lnTo>
                      <a:pt x="225" y="0"/>
                    </a:lnTo>
                    <a:lnTo>
                      <a:pt x="450" y="33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Freeform 34"/>
              <p:cNvSpPr>
                <a:spLocks/>
              </p:cNvSpPr>
              <p:nvPr/>
            </p:nvSpPr>
            <p:spPr bwMode="auto">
              <a:xfrm>
                <a:off x="3713" y="1920"/>
                <a:ext cx="900" cy="428"/>
              </a:xfrm>
              <a:custGeom>
                <a:avLst/>
                <a:gdLst>
                  <a:gd name="T0" fmla="*/ 900 w 900"/>
                  <a:gd name="T1" fmla="*/ 428 h 428"/>
                  <a:gd name="T2" fmla="*/ 878 w 900"/>
                  <a:gd name="T3" fmla="*/ 399 h 428"/>
                  <a:gd name="T4" fmla="*/ 750 w 900"/>
                  <a:gd name="T5" fmla="*/ 360 h 428"/>
                  <a:gd name="T6" fmla="*/ 585 w 900"/>
                  <a:gd name="T7" fmla="*/ 321 h 428"/>
                  <a:gd name="T8" fmla="*/ 435 w 900"/>
                  <a:gd name="T9" fmla="*/ 269 h 428"/>
                  <a:gd name="T10" fmla="*/ 443 w 900"/>
                  <a:gd name="T11" fmla="*/ 264 h 428"/>
                  <a:gd name="T12" fmla="*/ 345 w 900"/>
                  <a:gd name="T13" fmla="*/ 223 h 428"/>
                  <a:gd name="T14" fmla="*/ 300 w 900"/>
                  <a:gd name="T15" fmla="*/ 172 h 428"/>
                  <a:gd name="T16" fmla="*/ 270 w 900"/>
                  <a:gd name="T17" fmla="*/ 131 h 428"/>
                  <a:gd name="T18" fmla="*/ 270 w 900"/>
                  <a:gd name="T19" fmla="*/ 72 h 428"/>
                  <a:gd name="T20" fmla="*/ 315 w 900"/>
                  <a:gd name="T21" fmla="*/ 52 h 428"/>
                  <a:gd name="T22" fmla="*/ 540 w 900"/>
                  <a:gd name="T23" fmla="*/ 65 h 428"/>
                  <a:gd name="T24" fmla="*/ 345 w 900"/>
                  <a:gd name="T25" fmla="*/ 6 h 428"/>
                  <a:gd name="T26" fmla="*/ 180 w 900"/>
                  <a:gd name="T27" fmla="*/ 0 h 428"/>
                  <a:gd name="T28" fmla="*/ 60 w 900"/>
                  <a:gd name="T29" fmla="*/ 19 h 428"/>
                  <a:gd name="T30" fmla="*/ 30 w 900"/>
                  <a:gd name="T31" fmla="*/ 48 h 428"/>
                  <a:gd name="T32" fmla="*/ 0 w 900"/>
                  <a:gd name="T33" fmla="*/ 93 h 428"/>
                  <a:gd name="T34" fmla="*/ 30 w 900"/>
                  <a:gd name="T35" fmla="*/ 136 h 428"/>
                  <a:gd name="T36" fmla="*/ 113 w 900"/>
                  <a:gd name="T37" fmla="*/ 171 h 428"/>
                  <a:gd name="T38" fmla="*/ 180 w 900"/>
                  <a:gd name="T39" fmla="*/ 196 h 428"/>
                  <a:gd name="T40" fmla="*/ 210 w 900"/>
                  <a:gd name="T41" fmla="*/ 262 h 428"/>
                  <a:gd name="T42" fmla="*/ 210 w 900"/>
                  <a:gd name="T43" fmla="*/ 304 h 428"/>
                  <a:gd name="T44" fmla="*/ 255 w 900"/>
                  <a:gd name="T45" fmla="*/ 356 h 428"/>
                  <a:gd name="T46" fmla="*/ 345 w 900"/>
                  <a:gd name="T47" fmla="*/ 400 h 428"/>
                  <a:gd name="T48" fmla="*/ 465 w 900"/>
                  <a:gd name="T49" fmla="*/ 413 h 428"/>
                  <a:gd name="T50" fmla="*/ 615 w 900"/>
                  <a:gd name="T51" fmla="*/ 406 h 428"/>
                  <a:gd name="T52" fmla="*/ 750 w 900"/>
                  <a:gd name="T53" fmla="*/ 413 h 428"/>
                  <a:gd name="T54" fmla="*/ 900 w 900"/>
                  <a:gd name="T55" fmla="*/ 428 h 4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00"/>
                  <a:gd name="T85" fmla="*/ 0 h 428"/>
                  <a:gd name="T86" fmla="*/ 900 w 900"/>
                  <a:gd name="T87" fmla="*/ 428 h 4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00" h="428">
                    <a:moveTo>
                      <a:pt x="900" y="428"/>
                    </a:moveTo>
                    <a:lnTo>
                      <a:pt x="878" y="399"/>
                    </a:lnTo>
                    <a:lnTo>
                      <a:pt x="750" y="360"/>
                    </a:lnTo>
                    <a:lnTo>
                      <a:pt x="585" y="321"/>
                    </a:lnTo>
                    <a:lnTo>
                      <a:pt x="435" y="269"/>
                    </a:lnTo>
                    <a:lnTo>
                      <a:pt x="443" y="264"/>
                    </a:lnTo>
                    <a:lnTo>
                      <a:pt x="345" y="223"/>
                    </a:lnTo>
                    <a:lnTo>
                      <a:pt x="300" y="172"/>
                    </a:lnTo>
                    <a:lnTo>
                      <a:pt x="270" y="131"/>
                    </a:lnTo>
                    <a:lnTo>
                      <a:pt x="270" y="72"/>
                    </a:lnTo>
                    <a:lnTo>
                      <a:pt x="315" y="52"/>
                    </a:lnTo>
                    <a:lnTo>
                      <a:pt x="540" y="65"/>
                    </a:lnTo>
                    <a:lnTo>
                      <a:pt x="345" y="6"/>
                    </a:lnTo>
                    <a:lnTo>
                      <a:pt x="180" y="0"/>
                    </a:lnTo>
                    <a:lnTo>
                      <a:pt x="60" y="19"/>
                    </a:lnTo>
                    <a:lnTo>
                      <a:pt x="30" y="48"/>
                    </a:lnTo>
                    <a:lnTo>
                      <a:pt x="0" y="93"/>
                    </a:lnTo>
                    <a:lnTo>
                      <a:pt x="30" y="136"/>
                    </a:lnTo>
                    <a:lnTo>
                      <a:pt x="113" y="171"/>
                    </a:lnTo>
                    <a:lnTo>
                      <a:pt x="180" y="196"/>
                    </a:lnTo>
                    <a:lnTo>
                      <a:pt x="210" y="262"/>
                    </a:lnTo>
                    <a:lnTo>
                      <a:pt x="210" y="304"/>
                    </a:lnTo>
                    <a:lnTo>
                      <a:pt x="255" y="356"/>
                    </a:lnTo>
                    <a:lnTo>
                      <a:pt x="345" y="400"/>
                    </a:lnTo>
                    <a:lnTo>
                      <a:pt x="465" y="413"/>
                    </a:lnTo>
                    <a:lnTo>
                      <a:pt x="615" y="406"/>
                    </a:lnTo>
                    <a:lnTo>
                      <a:pt x="750" y="413"/>
                    </a:lnTo>
                    <a:lnTo>
                      <a:pt x="900" y="428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Freeform 35"/>
              <p:cNvSpPr>
                <a:spLocks/>
              </p:cNvSpPr>
              <p:nvPr/>
            </p:nvSpPr>
            <p:spPr bwMode="auto">
              <a:xfrm>
                <a:off x="4253" y="2027"/>
                <a:ext cx="1013" cy="475"/>
              </a:xfrm>
              <a:custGeom>
                <a:avLst/>
                <a:gdLst>
                  <a:gd name="T0" fmla="*/ 0 w 1013"/>
                  <a:gd name="T1" fmla="*/ 475 h 475"/>
                  <a:gd name="T2" fmla="*/ 90 w 1013"/>
                  <a:gd name="T3" fmla="*/ 436 h 475"/>
                  <a:gd name="T4" fmla="*/ 210 w 1013"/>
                  <a:gd name="T5" fmla="*/ 416 h 475"/>
                  <a:gd name="T6" fmla="*/ 353 w 1013"/>
                  <a:gd name="T7" fmla="*/ 393 h 475"/>
                  <a:gd name="T8" fmla="*/ 383 w 1013"/>
                  <a:gd name="T9" fmla="*/ 370 h 475"/>
                  <a:gd name="T10" fmla="*/ 383 w 1013"/>
                  <a:gd name="T11" fmla="*/ 357 h 475"/>
                  <a:gd name="T12" fmla="*/ 420 w 1013"/>
                  <a:gd name="T13" fmla="*/ 338 h 475"/>
                  <a:gd name="T14" fmla="*/ 533 w 1013"/>
                  <a:gd name="T15" fmla="*/ 311 h 475"/>
                  <a:gd name="T16" fmla="*/ 548 w 1013"/>
                  <a:gd name="T17" fmla="*/ 282 h 475"/>
                  <a:gd name="T18" fmla="*/ 555 w 1013"/>
                  <a:gd name="T19" fmla="*/ 252 h 475"/>
                  <a:gd name="T20" fmla="*/ 608 w 1013"/>
                  <a:gd name="T21" fmla="*/ 249 h 475"/>
                  <a:gd name="T22" fmla="*/ 735 w 1013"/>
                  <a:gd name="T23" fmla="*/ 246 h 475"/>
                  <a:gd name="T24" fmla="*/ 818 w 1013"/>
                  <a:gd name="T25" fmla="*/ 229 h 475"/>
                  <a:gd name="T26" fmla="*/ 833 w 1013"/>
                  <a:gd name="T27" fmla="*/ 200 h 475"/>
                  <a:gd name="T28" fmla="*/ 923 w 1013"/>
                  <a:gd name="T29" fmla="*/ 177 h 475"/>
                  <a:gd name="T30" fmla="*/ 968 w 1013"/>
                  <a:gd name="T31" fmla="*/ 144 h 475"/>
                  <a:gd name="T32" fmla="*/ 998 w 1013"/>
                  <a:gd name="T33" fmla="*/ 101 h 475"/>
                  <a:gd name="T34" fmla="*/ 1005 w 1013"/>
                  <a:gd name="T35" fmla="*/ 82 h 475"/>
                  <a:gd name="T36" fmla="*/ 1013 w 1013"/>
                  <a:gd name="T37" fmla="*/ 0 h 475"/>
                  <a:gd name="T38" fmla="*/ 938 w 1013"/>
                  <a:gd name="T39" fmla="*/ 36 h 475"/>
                  <a:gd name="T40" fmla="*/ 930 w 1013"/>
                  <a:gd name="T41" fmla="*/ 72 h 475"/>
                  <a:gd name="T42" fmla="*/ 893 w 1013"/>
                  <a:gd name="T43" fmla="*/ 111 h 475"/>
                  <a:gd name="T44" fmla="*/ 848 w 1013"/>
                  <a:gd name="T45" fmla="*/ 141 h 475"/>
                  <a:gd name="T46" fmla="*/ 803 w 1013"/>
                  <a:gd name="T47" fmla="*/ 174 h 475"/>
                  <a:gd name="T48" fmla="*/ 773 w 1013"/>
                  <a:gd name="T49" fmla="*/ 187 h 475"/>
                  <a:gd name="T50" fmla="*/ 713 w 1013"/>
                  <a:gd name="T51" fmla="*/ 193 h 475"/>
                  <a:gd name="T52" fmla="*/ 608 w 1013"/>
                  <a:gd name="T53" fmla="*/ 206 h 475"/>
                  <a:gd name="T54" fmla="*/ 495 w 1013"/>
                  <a:gd name="T55" fmla="*/ 220 h 475"/>
                  <a:gd name="T56" fmla="*/ 450 w 1013"/>
                  <a:gd name="T57" fmla="*/ 246 h 475"/>
                  <a:gd name="T58" fmla="*/ 443 w 1013"/>
                  <a:gd name="T59" fmla="*/ 262 h 475"/>
                  <a:gd name="T60" fmla="*/ 413 w 1013"/>
                  <a:gd name="T61" fmla="*/ 298 h 475"/>
                  <a:gd name="T62" fmla="*/ 308 w 1013"/>
                  <a:gd name="T63" fmla="*/ 325 h 475"/>
                  <a:gd name="T64" fmla="*/ 240 w 1013"/>
                  <a:gd name="T65" fmla="*/ 341 h 475"/>
                  <a:gd name="T66" fmla="*/ 173 w 1013"/>
                  <a:gd name="T67" fmla="*/ 364 h 475"/>
                  <a:gd name="T68" fmla="*/ 75 w 1013"/>
                  <a:gd name="T69" fmla="*/ 397 h 475"/>
                  <a:gd name="T70" fmla="*/ 30 w 1013"/>
                  <a:gd name="T71" fmla="*/ 423 h 475"/>
                  <a:gd name="T72" fmla="*/ 0 w 1013"/>
                  <a:gd name="T73" fmla="*/ 475 h 4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13"/>
                  <a:gd name="T112" fmla="*/ 0 h 475"/>
                  <a:gd name="T113" fmla="*/ 1013 w 1013"/>
                  <a:gd name="T114" fmla="*/ 475 h 47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13" h="475">
                    <a:moveTo>
                      <a:pt x="0" y="475"/>
                    </a:moveTo>
                    <a:lnTo>
                      <a:pt x="90" y="436"/>
                    </a:lnTo>
                    <a:lnTo>
                      <a:pt x="210" y="416"/>
                    </a:lnTo>
                    <a:lnTo>
                      <a:pt x="353" y="393"/>
                    </a:lnTo>
                    <a:lnTo>
                      <a:pt x="383" y="370"/>
                    </a:lnTo>
                    <a:lnTo>
                      <a:pt x="383" y="357"/>
                    </a:lnTo>
                    <a:lnTo>
                      <a:pt x="420" y="338"/>
                    </a:lnTo>
                    <a:lnTo>
                      <a:pt x="533" y="311"/>
                    </a:lnTo>
                    <a:lnTo>
                      <a:pt x="548" y="282"/>
                    </a:lnTo>
                    <a:lnTo>
                      <a:pt x="555" y="252"/>
                    </a:lnTo>
                    <a:lnTo>
                      <a:pt x="608" y="249"/>
                    </a:lnTo>
                    <a:lnTo>
                      <a:pt x="735" y="246"/>
                    </a:lnTo>
                    <a:lnTo>
                      <a:pt x="818" y="229"/>
                    </a:lnTo>
                    <a:lnTo>
                      <a:pt x="833" y="200"/>
                    </a:lnTo>
                    <a:lnTo>
                      <a:pt x="923" y="177"/>
                    </a:lnTo>
                    <a:lnTo>
                      <a:pt x="968" y="144"/>
                    </a:lnTo>
                    <a:lnTo>
                      <a:pt x="998" y="101"/>
                    </a:lnTo>
                    <a:lnTo>
                      <a:pt x="1005" y="82"/>
                    </a:lnTo>
                    <a:lnTo>
                      <a:pt x="1013" y="0"/>
                    </a:lnTo>
                    <a:lnTo>
                      <a:pt x="938" y="36"/>
                    </a:lnTo>
                    <a:lnTo>
                      <a:pt x="930" y="72"/>
                    </a:lnTo>
                    <a:lnTo>
                      <a:pt x="893" y="111"/>
                    </a:lnTo>
                    <a:lnTo>
                      <a:pt x="848" y="141"/>
                    </a:lnTo>
                    <a:lnTo>
                      <a:pt x="803" y="174"/>
                    </a:lnTo>
                    <a:lnTo>
                      <a:pt x="773" y="187"/>
                    </a:lnTo>
                    <a:lnTo>
                      <a:pt x="713" y="193"/>
                    </a:lnTo>
                    <a:lnTo>
                      <a:pt x="608" y="206"/>
                    </a:lnTo>
                    <a:lnTo>
                      <a:pt x="495" y="220"/>
                    </a:lnTo>
                    <a:lnTo>
                      <a:pt x="450" y="246"/>
                    </a:lnTo>
                    <a:lnTo>
                      <a:pt x="443" y="262"/>
                    </a:lnTo>
                    <a:lnTo>
                      <a:pt x="413" y="298"/>
                    </a:lnTo>
                    <a:lnTo>
                      <a:pt x="308" y="325"/>
                    </a:lnTo>
                    <a:lnTo>
                      <a:pt x="240" y="341"/>
                    </a:lnTo>
                    <a:lnTo>
                      <a:pt x="173" y="364"/>
                    </a:lnTo>
                    <a:lnTo>
                      <a:pt x="75" y="397"/>
                    </a:lnTo>
                    <a:lnTo>
                      <a:pt x="30" y="423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Freeform 36"/>
              <p:cNvSpPr>
                <a:spLocks/>
              </p:cNvSpPr>
              <p:nvPr/>
            </p:nvSpPr>
            <p:spPr bwMode="auto">
              <a:xfrm>
                <a:off x="4126" y="1863"/>
                <a:ext cx="1155" cy="321"/>
              </a:xfrm>
              <a:custGeom>
                <a:avLst/>
                <a:gdLst>
                  <a:gd name="T0" fmla="*/ 0 w 1155"/>
                  <a:gd name="T1" fmla="*/ 305 h 321"/>
                  <a:gd name="T2" fmla="*/ 52 w 1155"/>
                  <a:gd name="T3" fmla="*/ 272 h 321"/>
                  <a:gd name="T4" fmla="*/ 165 w 1155"/>
                  <a:gd name="T5" fmla="*/ 262 h 321"/>
                  <a:gd name="T6" fmla="*/ 307 w 1155"/>
                  <a:gd name="T7" fmla="*/ 269 h 321"/>
                  <a:gd name="T8" fmla="*/ 450 w 1155"/>
                  <a:gd name="T9" fmla="*/ 282 h 321"/>
                  <a:gd name="T10" fmla="*/ 630 w 1155"/>
                  <a:gd name="T11" fmla="*/ 279 h 321"/>
                  <a:gd name="T12" fmla="*/ 915 w 1155"/>
                  <a:gd name="T13" fmla="*/ 256 h 321"/>
                  <a:gd name="T14" fmla="*/ 982 w 1155"/>
                  <a:gd name="T15" fmla="*/ 223 h 321"/>
                  <a:gd name="T16" fmla="*/ 1020 w 1155"/>
                  <a:gd name="T17" fmla="*/ 177 h 321"/>
                  <a:gd name="T18" fmla="*/ 1020 w 1155"/>
                  <a:gd name="T19" fmla="*/ 108 h 321"/>
                  <a:gd name="T20" fmla="*/ 967 w 1155"/>
                  <a:gd name="T21" fmla="*/ 79 h 321"/>
                  <a:gd name="T22" fmla="*/ 855 w 1155"/>
                  <a:gd name="T23" fmla="*/ 62 h 321"/>
                  <a:gd name="T24" fmla="*/ 780 w 1155"/>
                  <a:gd name="T25" fmla="*/ 39 h 321"/>
                  <a:gd name="T26" fmla="*/ 720 w 1155"/>
                  <a:gd name="T27" fmla="*/ 0 h 321"/>
                  <a:gd name="T28" fmla="*/ 832 w 1155"/>
                  <a:gd name="T29" fmla="*/ 26 h 321"/>
                  <a:gd name="T30" fmla="*/ 982 w 1155"/>
                  <a:gd name="T31" fmla="*/ 42 h 321"/>
                  <a:gd name="T32" fmla="*/ 1087 w 1155"/>
                  <a:gd name="T33" fmla="*/ 75 h 321"/>
                  <a:gd name="T34" fmla="*/ 1147 w 1155"/>
                  <a:gd name="T35" fmla="*/ 98 h 321"/>
                  <a:gd name="T36" fmla="*/ 1155 w 1155"/>
                  <a:gd name="T37" fmla="*/ 128 h 321"/>
                  <a:gd name="T38" fmla="*/ 1140 w 1155"/>
                  <a:gd name="T39" fmla="*/ 164 h 321"/>
                  <a:gd name="T40" fmla="*/ 1080 w 1155"/>
                  <a:gd name="T41" fmla="*/ 197 h 321"/>
                  <a:gd name="T42" fmla="*/ 1050 w 1155"/>
                  <a:gd name="T43" fmla="*/ 213 h 321"/>
                  <a:gd name="T44" fmla="*/ 1042 w 1155"/>
                  <a:gd name="T45" fmla="*/ 243 h 321"/>
                  <a:gd name="T46" fmla="*/ 967 w 1155"/>
                  <a:gd name="T47" fmla="*/ 295 h 321"/>
                  <a:gd name="T48" fmla="*/ 832 w 1155"/>
                  <a:gd name="T49" fmla="*/ 308 h 321"/>
                  <a:gd name="T50" fmla="*/ 765 w 1155"/>
                  <a:gd name="T51" fmla="*/ 298 h 321"/>
                  <a:gd name="T52" fmla="*/ 675 w 1155"/>
                  <a:gd name="T53" fmla="*/ 305 h 321"/>
                  <a:gd name="T54" fmla="*/ 615 w 1155"/>
                  <a:gd name="T55" fmla="*/ 321 h 321"/>
                  <a:gd name="T56" fmla="*/ 510 w 1155"/>
                  <a:gd name="T57" fmla="*/ 321 h 321"/>
                  <a:gd name="T58" fmla="*/ 420 w 1155"/>
                  <a:gd name="T59" fmla="*/ 305 h 321"/>
                  <a:gd name="T60" fmla="*/ 330 w 1155"/>
                  <a:gd name="T61" fmla="*/ 292 h 321"/>
                  <a:gd name="T62" fmla="*/ 270 w 1155"/>
                  <a:gd name="T63" fmla="*/ 302 h 321"/>
                  <a:gd name="T64" fmla="*/ 142 w 1155"/>
                  <a:gd name="T65" fmla="*/ 305 h 321"/>
                  <a:gd name="T66" fmla="*/ 60 w 1155"/>
                  <a:gd name="T67" fmla="*/ 308 h 321"/>
                  <a:gd name="T68" fmla="*/ 0 w 1155"/>
                  <a:gd name="T69" fmla="*/ 305 h 3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55"/>
                  <a:gd name="T106" fmla="*/ 0 h 321"/>
                  <a:gd name="T107" fmla="*/ 1155 w 1155"/>
                  <a:gd name="T108" fmla="*/ 321 h 3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55" h="321">
                    <a:moveTo>
                      <a:pt x="0" y="305"/>
                    </a:moveTo>
                    <a:lnTo>
                      <a:pt x="52" y="272"/>
                    </a:lnTo>
                    <a:lnTo>
                      <a:pt x="165" y="262"/>
                    </a:lnTo>
                    <a:lnTo>
                      <a:pt x="307" y="269"/>
                    </a:lnTo>
                    <a:lnTo>
                      <a:pt x="450" y="282"/>
                    </a:lnTo>
                    <a:lnTo>
                      <a:pt x="630" y="279"/>
                    </a:lnTo>
                    <a:lnTo>
                      <a:pt x="915" y="256"/>
                    </a:lnTo>
                    <a:lnTo>
                      <a:pt x="982" y="223"/>
                    </a:lnTo>
                    <a:lnTo>
                      <a:pt x="1020" y="177"/>
                    </a:lnTo>
                    <a:lnTo>
                      <a:pt x="1020" y="108"/>
                    </a:lnTo>
                    <a:lnTo>
                      <a:pt x="967" y="79"/>
                    </a:lnTo>
                    <a:lnTo>
                      <a:pt x="855" y="62"/>
                    </a:lnTo>
                    <a:lnTo>
                      <a:pt x="780" y="39"/>
                    </a:lnTo>
                    <a:lnTo>
                      <a:pt x="720" y="0"/>
                    </a:lnTo>
                    <a:lnTo>
                      <a:pt x="832" y="26"/>
                    </a:lnTo>
                    <a:lnTo>
                      <a:pt x="982" y="42"/>
                    </a:lnTo>
                    <a:lnTo>
                      <a:pt x="1087" y="75"/>
                    </a:lnTo>
                    <a:lnTo>
                      <a:pt x="1147" y="98"/>
                    </a:lnTo>
                    <a:lnTo>
                      <a:pt x="1155" y="128"/>
                    </a:lnTo>
                    <a:lnTo>
                      <a:pt x="1140" y="164"/>
                    </a:lnTo>
                    <a:lnTo>
                      <a:pt x="1080" y="197"/>
                    </a:lnTo>
                    <a:lnTo>
                      <a:pt x="1050" y="213"/>
                    </a:lnTo>
                    <a:lnTo>
                      <a:pt x="1042" y="243"/>
                    </a:lnTo>
                    <a:lnTo>
                      <a:pt x="967" y="295"/>
                    </a:lnTo>
                    <a:lnTo>
                      <a:pt x="832" y="308"/>
                    </a:lnTo>
                    <a:lnTo>
                      <a:pt x="765" y="298"/>
                    </a:lnTo>
                    <a:lnTo>
                      <a:pt x="675" y="305"/>
                    </a:lnTo>
                    <a:lnTo>
                      <a:pt x="615" y="321"/>
                    </a:lnTo>
                    <a:lnTo>
                      <a:pt x="510" y="321"/>
                    </a:lnTo>
                    <a:lnTo>
                      <a:pt x="420" y="305"/>
                    </a:lnTo>
                    <a:lnTo>
                      <a:pt x="330" y="292"/>
                    </a:lnTo>
                    <a:lnTo>
                      <a:pt x="270" y="302"/>
                    </a:lnTo>
                    <a:lnTo>
                      <a:pt x="142" y="305"/>
                    </a:lnTo>
                    <a:lnTo>
                      <a:pt x="60" y="308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Freeform 37"/>
              <p:cNvSpPr>
                <a:spLocks/>
              </p:cNvSpPr>
              <p:nvPr/>
            </p:nvSpPr>
            <p:spPr bwMode="auto">
              <a:xfrm>
                <a:off x="4186" y="1823"/>
                <a:ext cx="742" cy="240"/>
              </a:xfrm>
              <a:custGeom>
                <a:avLst/>
                <a:gdLst>
                  <a:gd name="T0" fmla="*/ 735 w 742"/>
                  <a:gd name="T1" fmla="*/ 240 h 240"/>
                  <a:gd name="T2" fmla="*/ 742 w 742"/>
                  <a:gd name="T3" fmla="*/ 132 h 240"/>
                  <a:gd name="T4" fmla="*/ 712 w 742"/>
                  <a:gd name="T5" fmla="*/ 40 h 240"/>
                  <a:gd name="T6" fmla="*/ 645 w 742"/>
                  <a:gd name="T7" fmla="*/ 7 h 240"/>
                  <a:gd name="T8" fmla="*/ 540 w 742"/>
                  <a:gd name="T9" fmla="*/ 0 h 240"/>
                  <a:gd name="T10" fmla="*/ 375 w 742"/>
                  <a:gd name="T11" fmla="*/ 7 h 240"/>
                  <a:gd name="T12" fmla="*/ 247 w 742"/>
                  <a:gd name="T13" fmla="*/ 27 h 240"/>
                  <a:gd name="T14" fmla="*/ 187 w 742"/>
                  <a:gd name="T15" fmla="*/ 56 h 240"/>
                  <a:gd name="T16" fmla="*/ 90 w 742"/>
                  <a:gd name="T17" fmla="*/ 96 h 240"/>
                  <a:gd name="T18" fmla="*/ 15 w 742"/>
                  <a:gd name="T19" fmla="*/ 122 h 240"/>
                  <a:gd name="T20" fmla="*/ 0 w 742"/>
                  <a:gd name="T21" fmla="*/ 135 h 240"/>
                  <a:gd name="T22" fmla="*/ 60 w 742"/>
                  <a:gd name="T23" fmla="*/ 158 h 240"/>
                  <a:gd name="T24" fmla="*/ 187 w 742"/>
                  <a:gd name="T25" fmla="*/ 125 h 240"/>
                  <a:gd name="T26" fmla="*/ 307 w 742"/>
                  <a:gd name="T27" fmla="*/ 96 h 240"/>
                  <a:gd name="T28" fmla="*/ 472 w 742"/>
                  <a:gd name="T29" fmla="*/ 89 h 240"/>
                  <a:gd name="T30" fmla="*/ 577 w 742"/>
                  <a:gd name="T31" fmla="*/ 99 h 240"/>
                  <a:gd name="T32" fmla="*/ 667 w 742"/>
                  <a:gd name="T33" fmla="*/ 125 h 240"/>
                  <a:gd name="T34" fmla="*/ 690 w 742"/>
                  <a:gd name="T35" fmla="*/ 168 h 240"/>
                  <a:gd name="T36" fmla="*/ 735 w 742"/>
                  <a:gd name="T37" fmla="*/ 240 h 2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2"/>
                  <a:gd name="T58" fmla="*/ 0 h 240"/>
                  <a:gd name="T59" fmla="*/ 742 w 742"/>
                  <a:gd name="T60" fmla="*/ 240 h 2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2" h="240">
                    <a:moveTo>
                      <a:pt x="735" y="240"/>
                    </a:moveTo>
                    <a:lnTo>
                      <a:pt x="742" y="132"/>
                    </a:lnTo>
                    <a:lnTo>
                      <a:pt x="712" y="40"/>
                    </a:lnTo>
                    <a:lnTo>
                      <a:pt x="645" y="7"/>
                    </a:lnTo>
                    <a:lnTo>
                      <a:pt x="540" y="0"/>
                    </a:lnTo>
                    <a:lnTo>
                      <a:pt x="375" y="7"/>
                    </a:lnTo>
                    <a:lnTo>
                      <a:pt x="247" y="27"/>
                    </a:lnTo>
                    <a:lnTo>
                      <a:pt x="187" y="56"/>
                    </a:lnTo>
                    <a:lnTo>
                      <a:pt x="90" y="96"/>
                    </a:lnTo>
                    <a:lnTo>
                      <a:pt x="15" y="122"/>
                    </a:lnTo>
                    <a:lnTo>
                      <a:pt x="0" y="135"/>
                    </a:lnTo>
                    <a:lnTo>
                      <a:pt x="60" y="158"/>
                    </a:lnTo>
                    <a:lnTo>
                      <a:pt x="187" y="125"/>
                    </a:lnTo>
                    <a:lnTo>
                      <a:pt x="307" y="96"/>
                    </a:lnTo>
                    <a:lnTo>
                      <a:pt x="472" y="89"/>
                    </a:lnTo>
                    <a:lnTo>
                      <a:pt x="577" y="99"/>
                    </a:lnTo>
                    <a:lnTo>
                      <a:pt x="667" y="125"/>
                    </a:lnTo>
                    <a:lnTo>
                      <a:pt x="690" y="168"/>
                    </a:lnTo>
                    <a:lnTo>
                      <a:pt x="735" y="240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9" name="Freeform 38"/>
              <p:cNvSpPr>
                <a:spLocks/>
              </p:cNvSpPr>
              <p:nvPr/>
            </p:nvSpPr>
            <p:spPr bwMode="auto">
              <a:xfrm>
                <a:off x="4141" y="1955"/>
                <a:ext cx="577" cy="180"/>
              </a:xfrm>
              <a:custGeom>
                <a:avLst/>
                <a:gdLst>
                  <a:gd name="T0" fmla="*/ 577 w 577"/>
                  <a:gd name="T1" fmla="*/ 29 h 180"/>
                  <a:gd name="T2" fmla="*/ 435 w 577"/>
                  <a:gd name="T3" fmla="*/ 3 h 180"/>
                  <a:gd name="T4" fmla="*/ 292 w 577"/>
                  <a:gd name="T5" fmla="*/ 0 h 180"/>
                  <a:gd name="T6" fmla="*/ 120 w 577"/>
                  <a:gd name="T7" fmla="*/ 6 h 180"/>
                  <a:gd name="T8" fmla="*/ 22 w 577"/>
                  <a:gd name="T9" fmla="*/ 19 h 180"/>
                  <a:gd name="T10" fmla="*/ 0 w 577"/>
                  <a:gd name="T11" fmla="*/ 46 h 180"/>
                  <a:gd name="T12" fmla="*/ 7 w 577"/>
                  <a:gd name="T13" fmla="*/ 72 h 180"/>
                  <a:gd name="T14" fmla="*/ 45 w 577"/>
                  <a:gd name="T15" fmla="*/ 88 h 180"/>
                  <a:gd name="T16" fmla="*/ 112 w 577"/>
                  <a:gd name="T17" fmla="*/ 108 h 180"/>
                  <a:gd name="T18" fmla="*/ 255 w 577"/>
                  <a:gd name="T19" fmla="*/ 141 h 180"/>
                  <a:gd name="T20" fmla="*/ 307 w 577"/>
                  <a:gd name="T21" fmla="*/ 177 h 180"/>
                  <a:gd name="T22" fmla="*/ 360 w 577"/>
                  <a:gd name="T23" fmla="*/ 180 h 180"/>
                  <a:gd name="T24" fmla="*/ 300 w 577"/>
                  <a:gd name="T25" fmla="*/ 128 h 180"/>
                  <a:gd name="T26" fmla="*/ 202 w 577"/>
                  <a:gd name="T27" fmla="*/ 105 h 180"/>
                  <a:gd name="T28" fmla="*/ 165 w 577"/>
                  <a:gd name="T29" fmla="*/ 85 h 180"/>
                  <a:gd name="T30" fmla="*/ 105 w 577"/>
                  <a:gd name="T31" fmla="*/ 72 h 180"/>
                  <a:gd name="T32" fmla="*/ 105 w 577"/>
                  <a:gd name="T33" fmla="*/ 59 h 180"/>
                  <a:gd name="T34" fmla="*/ 120 w 577"/>
                  <a:gd name="T35" fmla="*/ 49 h 180"/>
                  <a:gd name="T36" fmla="*/ 217 w 577"/>
                  <a:gd name="T37" fmla="*/ 29 h 180"/>
                  <a:gd name="T38" fmla="*/ 307 w 577"/>
                  <a:gd name="T39" fmla="*/ 23 h 180"/>
                  <a:gd name="T40" fmla="*/ 412 w 577"/>
                  <a:gd name="T41" fmla="*/ 19 h 180"/>
                  <a:gd name="T42" fmla="*/ 577 w 577"/>
                  <a:gd name="T43" fmla="*/ 29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7"/>
                  <a:gd name="T67" fmla="*/ 0 h 180"/>
                  <a:gd name="T68" fmla="*/ 577 w 577"/>
                  <a:gd name="T69" fmla="*/ 180 h 1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7" h="180">
                    <a:moveTo>
                      <a:pt x="577" y="29"/>
                    </a:moveTo>
                    <a:lnTo>
                      <a:pt x="435" y="3"/>
                    </a:lnTo>
                    <a:lnTo>
                      <a:pt x="292" y="0"/>
                    </a:lnTo>
                    <a:lnTo>
                      <a:pt x="120" y="6"/>
                    </a:lnTo>
                    <a:lnTo>
                      <a:pt x="22" y="19"/>
                    </a:lnTo>
                    <a:lnTo>
                      <a:pt x="0" y="46"/>
                    </a:lnTo>
                    <a:lnTo>
                      <a:pt x="7" y="72"/>
                    </a:lnTo>
                    <a:lnTo>
                      <a:pt x="45" y="88"/>
                    </a:lnTo>
                    <a:lnTo>
                      <a:pt x="112" y="108"/>
                    </a:lnTo>
                    <a:lnTo>
                      <a:pt x="255" y="141"/>
                    </a:lnTo>
                    <a:lnTo>
                      <a:pt x="307" y="177"/>
                    </a:lnTo>
                    <a:lnTo>
                      <a:pt x="360" y="180"/>
                    </a:lnTo>
                    <a:lnTo>
                      <a:pt x="300" y="128"/>
                    </a:lnTo>
                    <a:lnTo>
                      <a:pt x="202" y="105"/>
                    </a:lnTo>
                    <a:lnTo>
                      <a:pt x="165" y="85"/>
                    </a:lnTo>
                    <a:lnTo>
                      <a:pt x="105" y="72"/>
                    </a:lnTo>
                    <a:lnTo>
                      <a:pt x="105" y="59"/>
                    </a:lnTo>
                    <a:lnTo>
                      <a:pt x="120" y="49"/>
                    </a:lnTo>
                    <a:lnTo>
                      <a:pt x="217" y="29"/>
                    </a:lnTo>
                    <a:lnTo>
                      <a:pt x="307" y="23"/>
                    </a:lnTo>
                    <a:lnTo>
                      <a:pt x="412" y="19"/>
                    </a:lnTo>
                    <a:lnTo>
                      <a:pt x="577" y="29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Freeform 39"/>
              <p:cNvSpPr>
                <a:spLocks/>
              </p:cNvSpPr>
              <p:nvPr/>
            </p:nvSpPr>
            <p:spPr bwMode="auto">
              <a:xfrm>
                <a:off x="4456" y="1964"/>
                <a:ext cx="382" cy="151"/>
              </a:xfrm>
              <a:custGeom>
                <a:avLst/>
                <a:gdLst>
                  <a:gd name="T0" fmla="*/ 202 w 382"/>
                  <a:gd name="T1" fmla="*/ 7 h 151"/>
                  <a:gd name="T2" fmla="*/ 262 w 382"/>
                  <a:gd name="T3" fmla="*/ 20 h 151"/>
                  <a:gd name="T4" fmla="*/ 300 w 382"/>
                  <a:gd name="T5" fmla="*/ 43 h 151"/>
                  <a:gd name="T6" fmla="*/ 270 w 382"/>
                  <a:gd name="T7" fmla="*/ 82 h 151"/>
                  <a:gd name="T8" fmla="*/ 187 w 382"/>
                  <a:gd name="T9" fmla="*/ 115 h 151"/>
                  <a:gd name="T10" fmla="*/ 90 w 382"/>
                  <a:gd name="T11" fmla="*/ 128 h 151"/>
                  <a:gd name="T12" fmla="*/ 0 w 382"/>
                  <a:gd name="T13" fmla="*/ 122 h 151"/>
                  <a:gd name="T14" fmla="*/ 37 w 382"/>
                  <a:gd name="T15" fmla="*/ 148 h 151"/>
                  <a:gd name="T16" fmla="*/ 127 w 382"/>
                  <a:gd name="T17" fmla="*/ 148 h 151"/>
                  <a:gd name="T18" fmla="*/ 195 w 382"/>
                  <a:gd name="T19" fmla="*/ 151 h 151"/>
                  <a:gd name="T20" fmla="*/ 262 w 382"/>
                  <a:gd name="T21" fmla="*/ 148 h 151"/>
                  <a:gd name="T22" fmla="*/ 352 w 382"/>
                  <a:gd name="T23" fmla="*/ 128 h 151"/>
                  <a:gd name="T24" fmla="*/ 382 w 382"/>
                  <a:gd name="T25" fmla="*/ 82 h 151"/>
                  <a:gd name="T26" fmla="*/ 360 w 382"/>
                  <a:gd name="T27" fmla="*/ 66 h 151"/>
                  <a:gd name="T28" fmla="*/ 375 w 382"/>
                  <a:gd name="T29" fmla="*/ 46 h 151"/>
                  <a:gd name="T30" fmla="*/ 375 w 382"/>
                  <a:gd name="T31" fmla="*/ 17 h 151"/>
                  <a:gd name="T32" fmla="*/ 315 w 382"/>
                  <a:gd name="T33" fmla="*/ 0 h 151"/>
                  <a:gd name="T34" fmla="*/ 202 w 382"/>
                  <a:gd name="T35" fmla="*/ 7 h 1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2"/>
                  <a:gd name="T55" fmla="*/ 0 h 151"/>
                  <a:gd name="T56" fmla="*/ 382 w 382"/>
                  <a:gd name="T57" fmla="*/ 151 h 1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2" h="151">
                    <a:moveTo>
                      <a:pt x="202" y="7"/>
                    </a:moveTo>
                    <a:lnTo>
                      <a:pt x="262" y="20"/>
                    </a:lnTo>
                    <a:lnTo>
                      <a:pt x="300" y="43"/>
                    </a:lnTo>
                    <a:lnTo>
                      <a:pt x="270" y="82"/>
                    </a:lnTo>
                    <a:lnTo>
                      <a:pt x="187" y="115"/>
                    </a:lnTo>
                    <a:lnTo>
                      <a:pt x="90" y="128"/>
                    </a:lnTo>
                    <a:lnTo>
                      <a:pt x="0" y="122"/>
                    </a:lnTo>
                    <a:lnTo>
                      <a:pt x="37" y="148"/>
                    </a:lnTo>
                    <a:lnTo>
                      <a:pt x="127" y="148"/>
                    </a:lnTo>
                    <a:lnTo>
                      <a:pt x="195" y="151"/>
                    </a:lnTo>
                    <a:lnTo>
                      <a:pt x="262" y="148"/>
                    </a:lnTo>
                    <a:lnTo>
                      <a:pt x="352" y="128"/>
                    </a:lnTo>
                    <a:lnTo>
                      <a:pt x="382" y="82"/>
                    </a:lnTo>
                    <a:lnTo>
                      <a:pt x="360" y="66"/>
                    </a:lnTo>
                    <a:lnTo>
                      <a:pt x="375" y="46"/>
                    </a:lnTo>
                    <a:lnTo>
                      <a:pt x="375" y="17"/>
                    </a:lnTo>
                    <a:lnTo>
                      <a:pt x="315" y="0"/>
                    </a:lnTo>
                    <a:lnTo>
                      <a:pt x="202" y="7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Freeform 40"/>
              <p:cNvSpPr>
                <a:spLocks/>
              </p:cNvSpPr>
              <p:nvPr/>
            </p:nvSpPr>
            <p:spPr bwMode="auto">
              <a:xfrm>
                <a:off x="4396" y="1997"/>
                <a:ext cx="262" cy="86"/>
              </a:xfrm>
              <a:custGeom>
                <a:avLst/>
                <a:gdLst>
                  <a:gd name="T0" fmla="*/ 262 w 262"/>
                  <a:gd name="T1" fmla="*/ 46 h 86"/>
                  <a:gd name="T2" fmla="*/ 217 w 262"/>
                  <a:gd name="T3" fmla="*/ 13 h 86"/>
                  <a:gd name="T4" fmla="*/ 120 w 262"/>
                  <a:gd name="T5" fmla="*/ 0 h 86"/>
                  <a:gd name="T6" fmla="*/ 45 w 262"/>
                  <a:gd name="T7" fmla="*/ 7 h 86"/>
                  <a:gd name="T8" fmla="*/ 7 w 262"/>
                  <a:gd name="T9" fmla="*/ 27 h 86"/>
                  <a:gd name="T10" fmla="*/ 0 w 262"/>
                  <a:gd name="T11" fmla="*/ 56 h 86"/>
                  <a:gd name="T12" fmla="*/ 7 w 262"/>
                  <a:gd name="T13" fmla="*/ 76 h 86"/>
                  <a:gd name="T14" fmla="*/ 45 w 262"/>
                  <a:gd name="T15" fmla="*/ 86 h 86"/>
                  <a:gd name="T16" fmla="*/ 60 w 262"/>
                  <a:gd name="T17" fmla="*/ 49 h 86"/>
                  <a:gd name="T18" fmla="*/ 112 w 262"/>
                  <a:gd name="T19" fmla="*/ 43 h 86"/>
                  <a:gd name="T20" fmla="*/ 210 w 262"/>
                  <a:gd name="T21" fmla="*/ 53 h 86"/>
                  <a:gd name="T22" fmla="*/ 240 w 262"/>
                  <a:gd name="T23" fmla="*/ 79 h 86"/>
                  <a:gd name="T24" fmla="*/ 262 w 262"/>
                  <a:gd name="T25" fmla="*/ 46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2"/>
                  <a:gd name="T40" fmla="*/ 0 h 86"/>
                  <a:gd name="T41" fmla="*/ 262 w 262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2" h="86">
                    <a:moveTo>
                      <a:pt x="262" y="46"/>
                    </a:moveTo>
                    <a:lnTo>
                      <a:pt x="217" y="13"/>
                    </a:lnTo>
                    <a:lnTo>
                      <a:pt x="120" y="0"/>
                    </a:lnTo>
                    <a:lnTo>
                      <a:pt x="45" y="7"/>
                    </a:lnTo>
                    <a:lnTo>
                      <a:pt x="7" y="27"/>
                    </a:lnTo>
                    <a:lnTo>
                      <a:pt x="0" y="56"/>
                    </a:lnTo>
                    <a:lnTo>
                      <a:pt x="7" y="76"/>
                    </a:lnTo>
                    <a:lnTo>
                      <a:pt x="45" y="86"/>
                    </a:lnTo>
                    <a:lnTo>
                      <a:pt x="60" y="49"/>
                    </a:lnTo>
                    <a:lnTo>
                      <a:pt x="112" y="43"/>
                    </a:lnTo>
                    <a:lnTo>
                      <a:pt x="210" y="53"/>
                    </a:lnTo>
                    <a:lnTo>
                      <a:pt x="240" y="79"/>
                    </a:lnTo>
                    <a:lnTo>
                      <a:pt x="262" y="46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Freeform 41"/>
              <p:cNvSpPr>
                <a:spLocks/>
              </p:cNvSpPr>
              <p:nvPr/>
            </p:nvSpPr>
            <p:spPr bwMode="auto">
              <a:xfrm>
                <a:off x="4118" y="1593"/>
                <a:ext cx="1253" cy="324"/>
              </a:xfrm>
              <a:custGeom>
                <a:avLst/>
                <a:gdLst>
                  <a:gd name="T0" fmla="*/ 0 w 1253"/>
                  <a:gd name="T1" fmla="*/ 216 h 324"/>
                  <a:gd name="T2" fmla="*/ 83 w 1253"/>
                  <a:gd name="T3" fmla="*/ 193 h 324"/>
                  <a:gd name="T4" fmla="*/ 98 w 1253"/>
                  <a:gd name="T5" fmla="*/ 164 h 324"/>
                  <a:gd name="T6" fmla="*/ 98 w 1253"/>
                  <a:gd name="T7" fmla="*/ 115 h 324"/>
                  <a:gd name="T8" fmla="*/ 135 w 1253"/>
                  <a:gd name="T9" fmla="*/ 85 h 324"/>
                  <a:gd name="T10" fmla="*/ 225 w 1253"/>
                  <a:gd name="T11" fmla="*/ 75 h 324"/>
                  <a:gd name="T12" fmla="*/ 300 w 1253"/>
                  <a:gd name="T13" fmla="*/ 75 h 324"/>
                  <a:gd name="T14" fmla="*/ 405 w 1253"/>
                  <a:gd name="T15" fmla="*/ 85 h 324"/>
                  <a:gd name="T16" fmla="*/ 450 w 1253"/>
                  <a:gd name="T17" fmla="*/ 111 h 324"/>
                  <a:gd name="T18" fmla="*/ 495 w 1253"/>
                  <a:gd name="T19" fmla="*/ 128 h 324"/>
                  <a:gd name="T20" fmla="*/ 548 w 1253"/>
                  <a:gd name="T21" fmla="*/ 131 h 324"/>
                  <a:gd name="T22" fmla="*/ 660 w 1253"/>
                  <a:gd name="T23" fmla="*/ 128 h 324"/>
                  <a:gd name="T24" fmla="*/ 750 w 1253"/>
                  <a:gd name="T25" fmla="*/ 118 h 324"/>
                  <a:gd name="T26" fmla="*/ 870 w 1253"/>
                  <a:gd name="T27" fmla="*/ 121 h 324"/>
                  <a:gd name="T28" fmla="*/ 938 w 1253"/>
                  <a:gd name="T29" fmla="*/ 134 h 324"/>
                  <a:gd name="T30" fmla="*/ 1020 w 1253"/>
                  <a:gd name="T31" fmla="*/ 157 h 324"/>
                  <a:gd name="T32" fmla="*/ 1110 w 1253"/>
                  <a:gd name="T33" fmla="*/ 193 h 324"/>
                  <a:gd name="T34" fmla="*/ 1170 w 1253"/>
                  <a:gd name="T35" fmla="*/ 236 h 324"/>
                  <a:gd name="T36" fmla="*/ 1200 w 1253"/>
                  <a:gd name="T37" fmla="*/ 262 h 324"/>
                  <a:gd name="T38" fmla="*/ 1223 w 1253"/>
                  <a:gd name="T39" fmla="*/ 295 h 324"/>
                  <a:gd name="T40" fmla="*/ 1230 w 1253"/>
                  <a:gd name="T41" fmla="*/ 324 h 324"/>
                  <a:gd name="T42" fmla="*/ 1253 w 1253"/>
                  <a:gd name="T43" fmla="*/ 265 h 324"/>
                  <a:gd name="T44" fmla="*/ 1245 w 1253"/>
                  <a:gd name="T45" fmla="*/ 236 h 324"/>
                  <a:gd name="T46" fmla="*/ 1178 w 1253"/>
                  <a:gd name="T47" fmla="*/ 167 h 324"/>
                  <a:gd name="T48" fmla="*/ 1095 w 1253"/>
                  <a:gd name="T49" fmla="*/ 115 h 324"/>
                  <a:gd name="T50" fmla="*/ 1013 w 1253"/>
                  <a:gd name="T51" fmla="*/ 92 h 324"/>
                  <a:gd name="T52" fmla="*/ 900 w 1253"/>
                  <a:gd name="T53" fmla="*/ 78 h 324"/>
                  <a:gd name="T54" fmla="*/ 818 w 1253"/>
                  <a:gd name="T55" fmla="*/ 75 h 324"/>
                  <a:gd name="T56" fmla="*/ 720 w 1253"/>
                  <a:gd name="T57" fmla="*/ 78 h 324"/>
                  <a:gd name="T58" fmla="*/ 645 w 1253"/>
                  <a:gd name="T59" fmla="*/ 75 h 324"/>
                  <a:gd name="T60" fmla="*/ 570 w 1253"/>
                  <a:gd name="T61" fmla="*/ 49 h 324"/>
                  <a:gd name="T62" fmla="*/ 510 w 1253"/>
                  <a:gd name="T63" fmla="*/ 23 h 324"/>
                  <a:gd name="T64" fmla="*/ 458 w 1253"/>
                  <a:gd name="T65" fmla="*/ 10 h 324"/>
                  <a:gd name="T66" fmla="*/ 398 w 1253"/>
                  <a:gd name="T67" fmla="*/ 0 h 324"/>
                  <a:gd name="T68" fmla="*/ 255 w 1253"/>
                  <a:gd name="T69" fmla="*/ 3 h 324"/>
                  <a:gd name="T70" fmla="*/ 158 w 1253"/>
                  <a:gd name="T71" fmla="*/ 6 h 324"/>
                  <a:gd name="T72" fmla="*/ 105 w 1253"/>
                  <a:gd name="T73" fmla="*/ 19 h 324"/>
                  <a:gd name="T74" fmla="*/ 30 w 1253"/>
                  <a:gd name="T75" fmla="*/ 49 h 324"/>
                  <a:gd name="T76" fmla="*/ 8 w 1253"/>
                  <a:gd name="T77" fmla="*/ 85 h 324"/>
                  <a:gd name="T78" fmla="*/ 15 w 1253"/>
                  <a:gd name="T79" fmla="*/ 131 h 324"/>
                  <a:gd name="T80" fmla="*/ 30 w 1253"/>
                  <a:gd name="T81" fmla="*/ 167 h 324"/>
                  <a:gd name="T82" fmla="*/ 0 w 1253"/>
                  <a:gd name="T83" fmla="*/ 216 h 3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53"/>
                  <a:gd name="T127" fmla="*/ 0 h 324"/>
                  <a:gd name="T128" fmla="*/ 1253 w 1253"/>
                  <a:gd name="T129" fmla="*/ 324 h 3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53" h="324">
                    <a:moveTo>
                      <a:pt x="0" y="216"/>
                    </a:moveTo>
                    <a:lnTo>
                      <a:pt x="83" y="193"/>
                    </a:lnTo>
                    <a:lnTo>
                      <a:pt x="98" y="164"/>
                    </a:lnTo>
                    <a:lnTo>
                      <a:pt x="98" y="115"/>
                    </a:lnTo>
                    <a:lnTo>
                      <a:pt x="135" y="85"/>
                    </a:lnTo>
                    <a:lnTo>
                      <a:pt x="225" y="75"/>
                    </a:lnTo>
                    <a:lnTo>
                      <a:pt x="300" y="75"/>
                    </a:lnTo>
                    <a:lnTo>
                      <a:pt x="405" y="85"/>
                    </a:lnTo>
                    <a:lnTo>
                      <a:pt x="450" y="111"/>
                    </a:lnTo>
                    <a:lnTo>
                      <a:pt x="495" y="128"/>
                    </a:lnTo>
                    <a:lnTo>
                      <a:pt x="548" y="131"/>
                    </a:lnTo>
                    <a:lnTo>
                      <a:pt x="660" y="128"/>
                    </a:lnTo>
                    <a:lnTo>
                      <a:pt x="750" y="118"/>
                    </a:lnTo>
                    <a:lnTo>
                      <a:pt x="870" y="121"/>
                    </a:lnTo>
                    <a:lnTo>
                      <a:pt x="938" y="134"/>
                    </a:lnTo>
                    <a:lnTo>
                      <a:pt x="1020" y="157"/>
                    </a:lnTo>
                    <a:lnTo>
                      <a:pt x="1110" y="193"/>
                    </a:lnTo>
                    <a:lnTo>
                      <a:pt x="1170" y="236"/>
                    </a:lnTo>
                    <a:lnTo>
                      <a:pt x="1200" y="262"/>
                    </a:lnTo>
                    <a:lnTo>
                      <a:pt x="1223" y="295"/>
                    </a:lnTo>
                    <a:lnTo>
                      <a:pt x="1230" y="324"/>
                    </a:lnTo>
                    <a:lnTo>
                      <a:pt x="1253" y="265"/>
                    </a:lnTo>
                    <a:lnTo>
                      <a:pt x="1245" y="236"/>
                    </a:lnTo>
                    <a:lnTo>
                      <a:pt x="1178" y="167"/>
                    </a:lnTo>
                    <a:lnTo>
                      <a:pt x="1095" y="115"/>
                    </a:lnTo>
                    <a:lnTo>
                      <a:pt x="1013" y="92"/>
                    </a:lnTo>
                    <a:lnTo>
                      <a:pt x="900" y="78"/>
                    </a:lnTo>
                    <a:lnTo>
                      <a:pt x="818" y="75"/>
                    </a:lnTo>
                    <a:lnTo>
                      <a:pt x="720" y="78"/>
                    </a:lnTo>
                    <a:lnTo>
                      <a:pt x="645" y="75"/>
                    </a:lnTo>
                    <a:lnTo>
                      <a:pt x="570" y="49"/>
                    </a:lnTo>
                    <a:lnTo>
                      <a:pt x="510" y="23"/>
                    </a:lnTo>
                    <a:lnTo>
                      <a:pt x="458" y="10"/>
                    </a:lnTo>
                    <a:lnTo>
                      <a:pt x="398" y="0"/>
                    </a:lnTo>
                    <a:lnTo>
                      <a:pt x="255" y="3"/>
                    </a:lnTo>
                    <a:lnTo>
                      <a:pt x="158" y="6"/>
                    </a:lnTo>
                    <a:lnTo>
                      <a:pt x="105" y="19"/>
                    </a:lnTo>
                    <a:lnTo>
                      <a:pt x="30" y="49"/>
                    </a:lnTo>
                    <a:lnTo>
                      <a:pt x="8" y="85"/>
                    </a:lnTo>
                    <a:lnTo>
                      <a:pt x="15" y="131"/>
                    </a:lnTo>
                    <a:lnTo>
                      <a:pt x="30" y="167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5257800" y="2133600"/>
            <a:ext cx="2743200" cy="2895600"/>
            <a:chOff x="2626" y="1593"/>
            <a:chExt cx="3772" cy="3196"/>
          </a:xfrm>
        </p:grpSpPr>
        <p:grpSp>
          <p:nvGrpSpPr>
            <p:cNvPr id="20485" name="Group 4"/>
            <p:cNvGrpSpPr>
              <a:grpSpLocks/>
            </p:cNvGrpSpPr>
            <p:nvPr/>
          </p:nvGrpSpPr>
          <p:grpSpPr bwMode="auto">
            <a:xfrm>
              <a:off x="4598" y="3316"/>
              <a:ext cx="1243" cy="348"/>
              <a:chOff x="4598" y="3316"/>
              <a:chExt cx="1243" cy="348"/>
            </a:xfrm>
          </p:grpSpPr>
          <p:sp>
            <p:nvSpPr>
              <p:cNvPr id="20521" name="Freeform 5"/>
              <p:cNvSpPr>
                <a:spLocks/>
              </p:cNvSpPr>
              <p:nvPr/>
            </p:nvSpPr>
            <p:spPr bwMode="auto">
              <a:xfrm>
                <a:off x="4598" y="3316"/>
                <a:ext cx="1243" cy="348"/>
              </a:xfrm>
              <a:custGeom>
                <a:avLst/>
                <a:gdLst>
                  <a:gd name="T0" fmla="*/ 0 w 1243"/>
                  <a:gd name="T1" fmla="*/ 229 h 348"/>
                  <a:gd name="T2" fmla="*/ 180 w 1243"/>
                  <a:gd name="T3" fmla="*/ 203 h 348"/>
                  <a:gd name="T4" fmla="*/ 285 w 1243"/>
                  <a:gd name="T5" fmla="*/ 203 h 348"/>
                  <a:gd name="T6" fmla="*/ 370 w 1243"/>
                  <a:gd name="T7" fmla="*/ 151 h 348"/>
                  <a:gd name="T8" fmla="*/ 468 w 1243"/>
                  <a:gd name="T9" fmla="*/ 105 h 348"/>
                  <a:gd name="T10" fmla="*/ 530 w 1243"/>
                  <a:gd name="T11" fmla="*/ 105 h 348"/>
                  <a:gd name="T12" fmla="*/ 520 w 1243"/>
                  <a:gd name="T13" fmla="*/ 111 h 348"/>
                  <a:gd name="T14" fmla="*/ 680 w 1243"/>
                  <a:gd name="T15" fmla="*/ 92 h 348"/>
                  <a:gd name="T16" fmla="*/ 743 w 1243"/>
                  <a:gd name="T17" fmla="*/ 105 h 348"/>
                  <a:gd name="T18" fmla="*/ 713 w 1243"/>
                  <a:gd name="T19" fmla="*/ 124 h 348"/>
                  <a:gd name="T20" fmla="*/ 828 w 1243"/>
                  <a:gd name="T21" fmla="*/ 118 h 348"/>
                  <a:gd name="T22" fmla="*/ 915 w 1243"/>
                  <a:gd name="T23" fmla="*/ 118 h 348"/>
                  <a:gd name="T24" fmla="*/ 1085 w 1243"/>
                  <a:gd name="T25" fmla="*/ 92 h 348"/>
                  <a:gd name="T26" fmla="*/ 1200 w 1243"/>
                  <a:gd name="T27" fmla="*/ 46 h 348"/>
                  <a:gd name="T28" fmla="*/ 1243 w 1243"/>
                  <a:gd name="T29" fmla="*/ 0 h 348"/>
                  <a:gd name="T30" fmla="*/ 1223 w 1243"/>
                  <a:gd name="T31" fmla="*/ 85 h 348"/>
                  <a:gd name="T32" fmla="*/ 1190 w 1243"/>
                  <a:gd name="T33" fmla="*/ 138 h 348"/>
                  <a:gd name="T34" fmla="*/ 1213 w 1243"/>
                  <a:gd name="T35" fmla="*/ 131 h 348"/>
                  <a:gd name="T36" fmla="*/ 1148 w 1243"/>
                  <a:gd name="T37" fmla="*/ 190 h 348"/>
                  <a:gd name="T38" fmla="*/ 1085 w 1243"/>
                  <a:gd name="T39" fmla="*/ 216 h 348"/>
                  <a:gd name="T40" fmla="*/ 1128 w 1243"/>
                  <a:gd name="T41" fmla="*/ 223 h 348"/>
                  <a:gd name="T42" fmla="*/ 1043 w 1243"/>
                  <a:gd name="T43" fmla="*/ 256 h 348"/>
                  <a:gd name="T44" fmla="*/ 915 w 1243"/>
                  <a:gd name="T45" fmla="*/ 275 h 348"/>
                  <a:gd name="T46" fmla="*/ 968 w 1243"/>
                  <a:gd name="T47" fmla="*/ 282 h 348"/>
                  <a:gd name="T48" fmla="*/ 883 w 1243"/>
                  <a:gd name="T49" fmla="*/ 302 h 348"/>
                  <a:gd name="T50" fmla="*/ 798 w 1243"/>
                  <a:gd name="T51" fmla="*/ 315 h 348"/>
                  <a:gd name="T52" fmla="*/ 670 w 1243"/>
                  <a:gd name="T53" fmla="*/ 321 h 348"/>
                  <a:gd name="T54" fmla="*/ 743 w 1243"/>
                  <a:gd name="T55" fmla="*/ 328 h 348"/>
                  <a:gd name="T56" fmla="*/ 638 w 1243"/>
                  <a:gd name="T57" fmla="*/ 348 h 348"/>
                  <a:gd name="T58" fmla="*/ 520 w 1243"/>
                  <a:gd name="T59" fmla="*/ 348 h 348"/>
                  <a:gd name="T60" fmla="*/ 435 w 1243"/>
                  <a:gd name="T61" fmla="*/ 341 h 348"/>
                  <a:gd name="T62" fmla="*/ 393 w 1243"/>
                  <a:gd name="T63" fmla="*/ 321 h 348"/>
                  <a:gd name="T64" fmla="*/ 328 w 1243"/>
                  <a:gd name="T65" fmla="*/ 275 h 348"/>
                  <a:gd name="T66" fmla="*/ 275 w 1243"/>
                  <a:gd name="T67" fmla="*/ 243 h 348"/>
                  <a:gd name="T68" fmla="*/ 180 w 1243"/>
                  <a:gd name="T69" fmla="*/ 229 h 348"/>
                  <a:gd name="T70" fmla="*/ 30 w 1243"/>
                  <a:gd name="T71" fmla="*/ 256 h 348"/>
                  <a:gd name="T72" fmla="*/ 0 w 1243"/>
                  <a:gd name="T73" fmla="*/ 229 h 3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43"/>
                  <a:gd name="T112" fmla="*/ 0 h 348"/>
                  <a:gd name="T113" fmla="*/ 1243 w 1243"/>
                  <a:gd name="T114" fmla="*/ 348 h 3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43" h="348">
                    <a:moveTo>
                      <a:pt x="0" y="229"/>
                    </a:moveTo>
                    <a:lnTo>
                      <a:pt x="180" y="203"/>
                    </a:lnTo>
                    <a:lnTo>
                      <a:pt x="285" y="203"/>
                    </a:lnTo>
                    <a:lnTo>
                      <a:pt x="370" y="151"/>
                    </a:lnTo>
                    <a:lnTo>
                      <a:pt x="468" y="105"/>
                    </a:lnTo>
                    <a:lnTo>
                      <a:pt x="530" y="105"/>
                    </a:lnTo>
                    <a:lnTo>
                      <a:pt x="520" y="111"/>
                    </a:lnTo>
                    <a:lnTo>
                      <a:pt x="680" y="92"/>
                    </a:lnTo>
                    <a:lnTo>
                      <a:pt x="743" y="105"/>
                    </a:lnTo>
                    <a:lnTo>
                      <a:pt x="713" y="124"/>
                    </a:lnTo>
                    <a:lnTo>
                      <a:pt x="828" y="118"/>
                    </a:lnTo>
                    <a:lnTo>
                      <a:pt x="915" y="118"/>
                    </a:lnTo>
                    <a:lnTo>
                      <a:pt x="1085" y="92"/>
                    </a:lnTo>
                    <a:lnTo>
                      <a:pt x="1200" y="46"/>
                    </a:lnTo>
                    <a:lnTo>
                      <a:pt x="1243" y="0"/>
                    </a:lnTo>
                    <a:lnTo>
                      <a:pt x="1223" y="85"/>
                    </a:lnTo>
                    <a:lnTo>
                      <a:pt x="1190" y="138"/>
                    </a:lnTo>
                    <a:lnTo>
                      <a:pt x="1213" y="131"/>
                    </a:lnTo>
                    <a:lnTo>
                      <a:pt x="1148" y="190"/>
                    </a:lnTo>
                    <a:lnTo>
                      <a:pt x="1085" y="216"/>
                    </a:lnTo>
                    <a:lnTo>
                      <a:pt x="1128" y="223"/>
                    </a:lnTo>
                    <a:lnTo>
                      <a:pt x="1043" y="256"/>
                    </a:lnTo>
                    <a:lnTo>
                      <a:pt x="915" y="275"/>
                    </a:lnTo>
                    <a:lnTo>
                      <a:pt x="968" y="282"/>
                    </a:lnTo>
                    <a:lnTo>
                      <a:pt x="883" y="302"/>
                    </a:lnTo>
                    <a:lnTo>
                      <a:pt x="798" y="315"/>
                    </a:lnTo>
                    <a:lnTo>
                      <a:pt x="670" y="321"/>
                    </a:lnTo>
                    <a:lnTo>
                      <a:pt x="743" y="328"/>
                    </a:lnTo>
                    <a:lnTo>
                      <a:pt x="638" y="348"/>
                    </a:lnTo>
                    <a:lnTo>
                      <a:pt x="520" y="348"/>
                    </a:lnTo>
                    <a:lnTo>
                      <a:pt x="435" y="341"/>
                    </a:lnTo>
                    <a:lnTo>
                      <a:pt x="393" y="321"/>
                    </a:lnTo>
                    <a:lnTo>
                      <a:pt x="328" y="275"/>
                    </a:lnTo>
                    <a:lnTo>
                      <a:pt x="275" y="243"/>
                    </a:lnTo>
                    <a:lnTo>
                      <a:pt x="180" y="229"/>
                    </a:lnTo>
                    <a:lnTo>
                      <a:pt x="30" y="256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Freeform 6"/>
              <p:cNvSpPr>
                <a:spLocks/>
              </p:cNvSpPr>
              <p:nvPr/>
            </p:nvSpPr>
            <p:spPr bwMode="auto">
              <a:xfrm>
                <a:off x="4936" y="3421"/>
                <a:ext cx="862" cy="223"/>
              </a:xfrm>
              <a:custGeom>
                <a:avLst/>
                <a:gdLst>
                  <a:gd name="T0" fmla="*/ 0 w 862"/>
                  <a:gd name="T1" fmla="*/ 121 h 223"/>
                  <a:gd name="T2" fmla="*/ 52 w 862"/>
                  <a:gd name="T3" fmla="*/ 174 h 223"/>
                  <a:gd name="T4" fmla="*/ 142 w 862"/>
                  <a:gd name="T5" fmla="*/ 210 h 223"/>
                  <a:gd name="T6" fmla="*/ 255 w 862"/>
                  <a:gd name="T7" fmla="*/ 223 h 223"/>
                  <a:gd name="T8" fmla="*/ 240 w 862"/>
                  <a:gd name="T9" fmla="*/ 203 h 223"/>
                  <a:gd name="T10" fmla="*/ 397 w 862"/>
                  <a:gd name="T11" fmla="*/ 200 h 223"/>
                  <a:gd name="T12" fmla="*/ 562 w 862"/>
                  <a:gd name="T13" fmla="*/ 187 h 223"/>
                  <a:gd name="T14" fmla="*/ 495 w 862"/>
                  <a:gd name="T15" fmla="*/ 161 h 223"/>
                  <a:gd name="T16" fmla="*/ 570 w 862"/>
                  <a:gd name="T17" fmla="*/ 138 h 223"/>
                  <a:gd name="T18" fmla="*/ 705 w 862"/>
                  <a:gd name="T19" fmla="*/ 121 h 223"/>
                  <a:gd name="T20" fmla="*/ 592 w 862"/>
                  <a:gd name="T21" fmla="*/ 105 h 223"/>
                  <a:gd name="T22" fmla="*/ 765 w 862"/>
                  <a:gd name="T23" fmla="*/ 88 h 223"/>
                  <a:gd name="T24" fmla="*/ 825 w 862"/>
                  <a:gd name="T25" fmla="*/ 46 h 223"/>
                  <a:gd name="T26" fmla="*/ 862 w 862"/>
                  <a:gd name="T27" fmla="*/ 0 h 223"/>
                  <a:gd name="T28" fmla="*/ 675 w 862"/>
                  <a:gd name="T29" fmla="*/ 62 h 223"/>
                  <a:gd name="T30" fmla="*/ 480 w 862"/>
                  <a:gd name="T31" fmla="*/ 85 h 223"/>
                  <a:gd name="T32" fmla="*/ 270 w 862"/>
                  <a:gd name="T33" fmla="*/ 108 h 223"/>
                  <a:gd name="T34" fmla="*/ 0 w 862"/>
                  <a:gd name="T35" fmla="*/ 121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62"/>
                  <a:gd name="T55" fmla="*/ 0 h 223"/>
                  <a:gd name="T56" fmla="*/ 862 w 862"/>
                  <a:gd name="T57" fmla="*/ 223 h 2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62" h="223">
                    <a:moveTo>
                      <a:pt x="0" y="121"/>
                    </a:moveTo>
                    <a:lnTo>
                      <a:pt x="52" y="174"/>
                    </a:lnTo>
                    <a:lnTo>
                      <a:pt x="142" y="210"/>
                    </a:lnTo>
                    <a:lnTo>
                      <a:pt x="255" y="223"/>
                    </a:lnTo>
                    <a:lnTo>
                      <a:pt x="240" y="203"/>
                    </a:lnTo>
                    <a:lnTo>
                      <a:pt x="397" y="200"/>
                    </a:lnTo>
                    <a:lnTo>
                      <a:pt x="562" y="187"/>
                    </a:lnTo>
                    <a:lnTo>
                      <a:pt x="495" y="161"/>
                    </a:lnTo>
                    <a:lnTo>
                      <a:pt x="570" y="138"/>
                    </a:lnTo>
                    <a:lnTo>
                      <a:pt x="705" y="121"/>
                    </a:lnTo>
                    <a:lnTo>
                      <a:pt x="592" y="105"/>
                    </a:lnTo>
                    <a:lnTo>
                      <a:pt x="765" y="88"/>
                    </a:lnTo>
                    <a:lnTo>
                      <a:pt x="825" y="46"/>
                    </a:lnTo>
                    <a:lnTo>
                      <a:pt x="862" y="0"/>
                    </a:lnTo>
                    <a:lnTo>
                      <a:pt x="675" y="62"/>
                    </a:lnTo>
                    <a:lnTo>
                      <a:pt x="480" y="85"/>
                    </a:lnTo>
                    <a:lnTo>
                      <a:pt x="270" y="108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6" name="Freeform 7"/>
            <p:cNvSpPr>
              <a:spLocks/>
            </p:cNvSpPr>
            <p:nvPr/>
          </p:nvSpPr>
          <p:spPr bwMode="auto">
            <a:xfrm>
              <a:off x="4118" y="2745"/>
              <a:ext cx="630" cy="2044"/>
            </a:xfrm>
            <a:custGeom>
              <a:avLst/>
              <a:gdLst>
                <a:gd name="T0" fmla="*/ 0 w 630"/>
                <a:gd name="T1" fmla="*/ 46 h 2044"/>
                <a:gd name="T2" fmla="*/ 60 w 630"/>
                <a:gd name="T3" fmla="*/ 164 h 2044"/>
                <a:gd name="T4" fmla="*/ 165 w 630"/>
                <a:gd name="T5" fmla="*/ 236 h 2044"/>
                <a:gd name="T6" fmla="*/ 225 w 630"/>
                <a:gd name="T7" fmla="*/ 341 h 2044"/>
                <a:gd name="T8" fmla="*/ 270 w 630"/>
                <a:gd name="T9" fmla="*/ 453 h 2044"/>
                <a:gd name="T10" fmla="*/ 285 w 630"/>
                <a:gd name="T11" fmla="*/ 551 h 2044"/>
                <a:gd name="T12" fmla="*/ 315 w 630"/>
                <a:gd name="T13" fmla="*/ 768 h 2044"/>
                <a:gd name="T14" fmla="*/ 315 w 630"/>
                <a:gd name="T15" fmla="*/ 932 h 2044"/>
                <a:gd name="T16" fmla="*/ 285 w 630"/>
                <a:gd name="T17" fmla="*/ 1096 h 2044"/>
                <a:gd name="T18" fmla="*/ 240 w 630"/>
                <a:gd name="T19" fmla="*/ 1227 h 2044"/>
                <a:gd name="T20" fmla="*/ 210 w 630"/>
                <a:gd name="T21" fmla="*/ 1450 h 2044"/>
                <a:gd name="T22" fmla="*/ 105 w 630"/>
                <a:gd name="T23" fmla="*/ 1693 h 2044"/>
                <a:gd name="T24" fmla="*/ 80 w 630"/>
                <a:gd name="T25" fmla="*/ 1814 h 2044"/>
                <a:gd name="T26" fmla="*/ 20 w 630"/>
                <a:gd name="T27" fmla="*/ 1919 h 2044"/>
                <a:gd name="T28" fmla="*/ 5 w 630"/>
                <a:gd name="T29" fmla="*/ 2044 h 2044"/>
                <a:gd name="T30" fmla="*/ 155 w 630"/>
                <a:gd name="T31" fmla="*/ 2037 h 2044"/>
                <a:gd name="T32" fmla="*/ 255 w 630"/>
                <a:gd name="T33" fmla="*/ 1811 h 2044"/>
                <a:gd name="T34" fmla="*/ 300 w 630"/>
                <a:gd name="T35" fmla="*/ 1686 h 2044"/>
                <a:gd name="T36" fmla="*/ 345 w 630"/>
                <a:gd name="T37" fmla="*/ 1555 h 2044"/>
                <a:gd name="T38" fmla="*/ 375 w 630"/>
                <a:gd name="T39" fmla="*/ 1450 h 2044"/>
                <a:gd name="T40" fmla="*/ 435 w 630"/>
                <a:gd name="T41" fmla="*/ 1227 h 2044"/>
                <a:gd name="T42" fmla="*/ 480 w 630"/>
                <a:gd name="T43" fmla="*/ 1023 h 2044"/>
                <a:gd name="T44" fmla="*/ 510 w 630"/>
                <a:gd name="T45" fmla="*/ 794 h 2044"/>
                <a:gd name="T46" fmla="*/ 495 w 630"/>
                <a:gd name="T47" fmla="*/ 531 h 2044"/>
                <a:gd name="T48" fmla="*/ 450 w 630"/>
                <a:gd name="T49" fmla="*/ 394 h 2044"/>
                <a:gd name="T50" fmla="*/ 435 w 630"/>
                <a:gd name="T51" fmla="*/ 341 h 2044"/>
                <a:gd name="T52" fmla="*/ 510 w 630"/>
                <a:gd name="T53" fmla="*/ 203 h 2044"/>
                <a:gd name="T54" fmla="*/ 630 w 630"/>
                <a:gd name="T55" fmla="*/ 0 h 2044"/>
                <a:gd name="T56" fmla="*/ 0 w 630"/>
                <a:gd name="T57" fmla="*/ 46 h 20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0"/>
                <a:gd name="T88" fmla="*/ 0 h 2044"/>
                <a:gd name="T89" fmla="*/ 630 w 630"/>
                <a:gd name="T90" fmla="*/ 2044 h 204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0" h="2044">
                  <a:moveTo>
                    <a:pt x="0" y="46"/>
                  </a:moveTo>
                  <a:lnTo>
                    <a:pt x="60" y="164"/>
                  </a:lnTo>
                  <a:lnTo>
                    <a:pt x="165" y="236"/>
                  </a:lnTo>
                  <a:lnTo>
                    <a:pt x="225" y="341"/>
                  </a:lnTo>
                  <a:lnTo>
                    <a:pt x="270" y="453"/>
                  </a:lnTo>
                  <a:lnTo>
                    <a:pt x="285" y="551"/>
                  </a:lnTo>
                  <a:lnTo>
                    <a:pt x="315" y="768"/>
                  </a:lnTo>
                  <a:lnTo>
                    <a:pt x="315" y="932"/>
                  </a:lnTo>
                  <a:lnTo>
                    <a:pt x="285" y="1096"/>
                  </a:lnTo>
                  <a:lnTo>
                    <a:pt x="240" y="1227"/>
                  </a:lnTo>
                  <a:lnTo>
                    <a:pt x="210" y="1450"/>
                  </a:lnTo>
                  <a:lnTo>
                    <a:pt x="105" y="1693"/>
                  </a:lnTo>
                  <a:lnTo>
                    <a:pt x="80" y="1814"/>
                  </a:lnTo>
                  <a:lnTo>
                    <a:pt x="20" y="1919"/>
                  </a:lnTo>
                  <a:lnTo>
                    <a:pt x="5" y="2044"/>
                  </a:lnTo>
                  <a:lnTo>
                    <a:pt x="155" y="2037"/>
                  </a:lnTo>
                  <a:lnTo>
                    <a:pt x="255" y="1811"/>
                  </a:lnTo>
                  <a:lnTo>
                    <a:pt x="300" y="1686"/>
                  </a:lnTo>
                  <a:lnTo>
                    <a:pt x="345" y="1555"/>
                  </a:lnTo>
                  <a:lnTo>
                    <a:pt x="375" y="1450"/>
                  </a:lnTo>
                  <a:lnTo>
                    <a:pt x="435" y="1227"/>
                  </a:lnTo>
                  <a:lnTo>
                    <a:pt x="480" y="1023"/>
                  </a:lnTo>
                  <a:lnTo>
                    <a:pt x="510" y="794"/>
                  </a:lnTo>
                  <a:lnTo>
                    <a:pt x="495" y="531"/>
                  </a:lnTo>
                  <a:lnTo>
                    <a:pt x="450" y="394"/>
                  </a:lnTo>
                  <a:lnTo>
                    <a:pt x="435" y="341"/>
                  </a:lnTo>
                  <a:lnTo>
                    <a:pt x="510" y="203"/>
                  </a:lnTo>
                  <a:lnTo>
                    <a:pt x="63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4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7" name="Group 8"/>
            <p:cNvGrpSpPr>
              <a:grpSpLocks/>
            </p:cNvGrpSpPr>
            <p:nvPr/>
          </p:nvGrpSpPr>
          <p:grpSpPr bwMode="auto">
            <a:xfrm>
              <a:off x="4576" y="2658"/>
              <a:ext cx="1815" cy="423"/>
              <a:chOff x="4576" y="2658"/>
              <a:chExt cx="1815" cy="423"/>
            </a:xfrm>
          </p:grpSpPr>
          <p:sp>
            <p:nvSpPr>
              <p:cNvPr id="20519" name="Freeform 9"/>
              <p:cNvSpPr>
                <a:spLocks/>
              </p:cNvSpPr>
              <p:nvPr/>
            </p:nvSpPr>
            <p:spPr bwMode="auto">
              <a:xfrm>
                <a:off x="4576" y="2658"/>
                <a:ext cx="1815" cy="423"/>
              </a:xfrm>
              <a:custGeom>
                <a:avLst/>
                <a:gdLst>
                  <a:gd name="T0" fmla="*/ 0 w 1815"/>
                  <a:gd name="T1" fmla="*/ 131 h 423"/>
                  <a:gd name="T2" fmla="*/ 157 w 1815"/>
                  <a:gd name="T3" fmla="*/ 187 h 423"/>
                  <a:gd name="T4" fmla="*/ 382 w 1815"/>
                  <a:gd name="T5" fmla="*/ 246 h 423"/>
                  <a:gd name="T6" fmla="*/ 532 w 1815"/>
                  <a:gd name="T7" fmla="*/ 262 h 423"/>
                  <a:gd name="T8" fmla="*/ 690 w 1815"/>
                  <a:gd name="T9" fmla="*/ 269 h 423"/>
                  <a:gd name="T10" fmla="*/ 817 w 1815"/>
                  <a:gd name="T11" fmla="*/ 292 h 423"/>
                  <a:gd name="T12" fmla="*/ 870 w 1815"/>
                  <a:gd name="T13" fmla="*/ 324 h 423"/>
                  <a:gd name="T14" fmla="*/ 975 w 1815"/>
                  <a:gd name="T15" fmla="*/ 354 h 423"/>
                  <a:gd name="T16" fmla="*/ 1140 w 1815"/>
                  <a:gd name="T17" fmla="*/ 367 h 423"/>
                  <a:gd name="T18" fmla="*/ 1327 w 1815"/>
                  <a:gd name="T19" fmla="*/ 360 h 423"/>
                  <a:gd name="T20" fmla="*/ 1455 w 1815"/>
                  <a:gd name="T21" fmla="*/ 354 h 423"/>
                  <a:gd name="T22" fmla="*/ 1560 w 1815"/>
                  <a:gd name="T23" fmla="*/ 357 h 423"/>
                  <a:gd name="T24" fmla="*/ 1702 w 1815"/>
                  <a:gd name="T25" fmla="*/ 374 h 423"/>
                  <a:gd name="T26" fmla="*/ 1755 w 1815"/>
                  <a:gd name="T27" fmla="*/ 393 h 423"/>
                  <a:gd name="T28" fmla="*/ 1815 w 1815"/>
                  <a:gd name="T29" fmla="*/ 423 h 423"/>
                  <a:gd name="T30" fmla="*/ 1770 w 1815"/>
                  <a:gd name="T31" fmla="*/ 380 h 423"/>
                  <a:gd name="T32" fmla="*/ 1672 w 1815"/>
                  <a:gd name="T33" fmla="*/ 344 h 423"/>
                  <a:gd name="T34" fmla="*/ 1597 w 1815"/>
                  <a:gd name="T35" fmla="*/ 331 h 423"/>
                  <a:gd name="T36" fmla="*/ 1417 w 1815"/>
                  <a:gd name="T37" fmla="*/ 334 h 423"/>
                  <a:gd name="T38" fmla="*/ 1305 w 1815"/>
                  <a:gd name="T39" fmla="*/ 337 h 423"/>
                  <a:gd name="T40" fmla="*/ 1170 w 1815"/>
                  <a:gd name="T41" fmla="*/ 341 h 423"/>
                  <a:gd name="T42" fmla="*/ 1117 w 1815"/>
                  <a:gd name="T43" fmla="*/ 331 h 423"/>
                  <a:gd name="T44" fmla="*/ 1020 w 1815"/>
                  <a:gd name="T45" fmla="*/ 292 h 423"/>
                  <a:gd name="T46" fmla="*/ 975 w 1815"/>
                  <a:gd name="T47" fmla="*/ 259 h 423"/>
                  <a:gd name="T48" fmla="*/ 937 w 1815"/>
                  <a:gd name="T49" fmla="*/ 229 h 423"/>
                  <a:gd name="T50" fmla="*/ 855 w 1815"/>
                  <a:gd name="T51" fmla="*/ 196 h 423"/>
                  <a:gd name="T52" fmla="*/ 757 w 1815"/>
                  <a:gd name="T53" fmla="*/ 173 h 423"/>
                  <a:gd name="T54" fmla="*/ 652 w 1815"/>
                  <a:gd name="T55" fmla="*/ 170 h 423"/>
                  <a:gd name="T56" fmla="*/ 570 w 1815"/>
                  <a:gd name="T57" fmla="*/ 147 h 423"/>
                  <a:gd name="T58" fmla="*/ 555 w 1815"/>
                  <a:gd name="T59" fmla="*/ 114 h 423"/>
                  <a:gd name="T60" fmla="*/ 517 w 1815"/>
                  <a:gd name="T61" fmla="*/ 72 h 423"/>
                  <a:gd name="T62" fmla="*/ 480 w 1815"/>
                  <a:gd name="T63" fmla="*/ 39 h 423"/>
                  <a:gd name="T64" fmla="*/ 352 w 1815"/>
                  <a:gd name="T65" fmla="*/ 0 h 423"/>
                  <a:gd name="T66" fmla="*/ 0 w 1815"/>
                  <a:gd name="T67" fmla="*/ 131 h 4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15"/>
                  <a:gd name="T103" fmla="*/ 0 h 423"/>
                  <a:gd name="T104" fmla="*/ 1815 w 1815"/>
                  <a:gd name="T105" fmla="*/ 423 h 4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15" h="423">
                    <a:moveTo>
                      <a:pt x="0" y="131"/>
                    </a:moveTo>
                    <a:lnTo>
                      <a:pt x="157" y="187"/>
                    </a:lnTo>
                    <a:lnTo>
                      <a:pt x="382" y="246"/>
                    </a:lnTo>
                    <a:lnTo>
                      <a:pt x="532" y="262"/>
                    </a:lnTo>
                    <a:lnTo>
                      <a:pt x="690" y="269"/>
                    </a:lnTo>
                    <a:lnTo>
                      <a:pt x="817" y="292"/>
                    </a:lnTo>
                    <a:lnTo>
                      <a:pt x="870" y="324"/>
                    </a:lnTo>
                    <a:lnTo>
                      <a:pt x="975" y="354"/>
                    </a:lnTo>
                    <a:lnTo>
                      <a:pt x="1140" y="367"/>
                    </a:lnTo>
                    <a:lnTo>
                      <a:pt x="1327" y="360"/>
                    </a:lnTo>
                    <a:lnTo>
                      <a:pt x="1455" y="354"/>
                    </a:lnTo>
                    <a:lnTo>
                      <a:pt x="1560" y="357"/>
                    </a:lnTo>
                    <a:lnTo>
                      <a:pt x="1702" y="374"/>
                    </a:lnTo>
                    <a:lnTo>
                      <a:pt x="1755" y="393"/>
                    </a:lnTo>
                    <a:lnTo>
                      <a:pt x="1815" y="423"/>
                    </a:lnTo>
                    <a:lnTo>
                      <a:pt x="1770" y="380"/>
                    </a:lnTo>
                    <a:lnTo>
                      <a:pt x="1672" y="344"/>
                    </a:lnTo>
                    <a:lnTo>
                      <a:pt x="1597" y="331"/>
                    </a:lnTo>
                    <a:lnTo>
                      <a:pt x="1417" y="334"/>
                    </a:lnTo>
                    <a:lnTo>
                      <a:pt x="1305" y="337"/>
                    </a:lnTo>
                    <a:lnTo>
                      <a:pt x="1170" y="341"/>
                    </a:lnTo>
                    <a:lnTo>
                      <a:pt x="1117" y="331"/>
                    </a:lnTo>
                    <a:lnTo>
                      <a:pt x="1020" y="292"/>
                    </a:lnTo>
                    <a:lnTo>
                      <a:pt x="975" y="259"/>
                    </a:lnTo>
                    <a:lnTo>
                      <a:pt x="937" y="229"/>
                    </a:lnTo>
                    <a:lnTo>
                      <a:pt x="855" y="196"/>
                    </a:lnTo>
                    <a:lnTo>
                      <a:pt x="757" y="173"/>
                    </a:lnTo>
                    <a:lnTo>
                      <a:pt x="652" y="170"/>
                    </a:lnTo>
                    <a:lnTo>
                      <a:pt x="570" y="147"/>
                    </a:lnTo>
                    <a:lnTo>
                      <a:pt x="555" y="114"/>
                    </a:lnTo>
                    <a:lnTo>
                      <a:pt x="517" y="72"/>
                    </a:lnTo>
                    <a:lnTo>
                      <a:pt x="480" y="39"/>
                    </a:lnTo>
                    <a:lnTo>
                      <a:pt x="352" y="0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Freeform 10"/>
              <p:cNvSpPr>
                <a:spLocks/>
              </p:cNvSpPr>
              <p:nvPr/>
            </p:nvSpPr>
            <p:spPr bwMode="auto">
              <a:xfrm>
                <a:off x="5146" y="2849"/>
                <a:ext cx="540" cy="157"/>
              </a:xfrm>
              <a:custGeom>
                <a:avLst/>
                <a:gdLst>
                  <a:gd name="T0" fmla="*/ 0 w 540"/>
                  <a:gd name="T1" fmla="*/ 52 h 157"/>
                  <a:gd name="T2" fmla="*/ 105 w 540"/>
                  <a:gd name="T3" fmla="*/ 52 h 157"/>
                  <a:gd name="T4" fmla="*/ 202 w 540"/>
                  <a:gd name="T5" fmla="*/ 69 h 157"/>
                  <a:gd name="T6" fmla="*/ 300 w 540"/>
                  <a:gd name="T7" fmla="*/ 92 h 157"/>
                  <a:gd name="T8" fmla="*/ 352 w 540"/>
                  <a:gd name="T9" fmla="*/ 128 h 157"/>
                  <a:gd name="T10" fmla="*/ 427 w 540"/>
                  <a:gd name="T11" fmla="*/ 144 h 157"/>
                  <a:gd name="T12" fmla="*/ 540 w 540"/>
                  <a:gd name="T13" fmla="*/ 157 h 157"/>
                  <a:gd name="T14" fmla="*/ 412 w 540"/>
                  <a:gd name="T15" fmla="*/ 111 h 157"/>
                  <a:gd name="T16" fmla="*/ 322 w 540"/>
                  <a:gd name="T17" fmla="*/ 52 h 157"/>
                  <a:gd name="T18" fmla="*/ 270 w 540"/>
                  <a:gd name="T19" fmla="*/ 29 h 157"/>
                  <a:gd name="T20" fmla="*/ 157 w 540"/>
                  <a:gd name="T21" fmla="*/ 3 h 157"/>
                  <a:gd name="T22" fmla="*/ 90 w 540"/>
                  <a:gd name="T23" fmla="*/ 0 h 157"/>
                  <a:gd name="T24" fmla="*/ 0 w 540"/>
                  <a:gd name="T25" fmla="*/ 52 h 1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0"/>
                  <a:gd name="T40" fmla="*/ 0 h 157"/>
                  <a:gd name="T41" fmla="*/ 540 w 540"/>
                  <a:gd name="T42" fmla="*/ 157 h 1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0" h="157">
                    <a:moveTo>
                      <a:pt x="0" y="52"/>
                    </a:moveTo>
                    <a:lnTo>
                      <a:pt x="105" y="52"/>
                    </a:lnTo>
                    <a:lnTo>
                      <a:pt x="202" y="69"/>
                    </a:lnTo>
                    <a:lnTo>
                      <a:pt x="300" y="92"/>
                    </a:lnTo>
                    <a:lnTo>
                      <a:pt x="352" y="128"/>
                    </a:lnTo>
                    <a:lnTo>
                      <a:pt x="427" y="144"/>
                    </a:lnTo>
                    <a:lnTo>
                      <a:pt x="540" y="157"/>
                    </a:lnTo>
                    <a:lnTo>
                      <a:pt x="412" y="111"/>
                    </a:lnTo>
                    <a:lnTo>
                      <a:pt x="322" y="52"/>
                    </a:lnTo>
                    <a:lnTo>
                      <a:pt x="270" y="29"/>
                    </a:lnTo>
                    <a:lnTo>
                      <a:pt x="157" y="3"/>
                    </a:lnTo>
                    <a:lnTo>
                      <a:pt x="90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88" name="Group 11"/>
            <p:cNvGrpSpPr>
              <a:grpSpLocks/>
            </p:cNvGrpSpPr>
            <p:nvPr/>
          </p:nvGrpSpPr>
          <p:grpSpPr bwMode="auto">
            <a:xfrm>
              <a:off x="3571" y="2717"/>
              <a:ext cx="892" cy="580"/>
              <a:chOff x="3571" y="2717"/>
              <a:chExt cx="892" cy="580"/>
            </a:xfrm>
          </p:grpSpPr>
          <p:sp>
            <p:nvSpPr>
              <p:cNvPr id="20517" name="Freeform 12"/>
              <p:cNvSpPr>
                <a:spLocks/>
              </p:cNvSpPr>
              <p:nvPr/>
            </p:nvSpPr>
            <p:spPr bwMode="auto">
              <a:xfrm>
                <a:off x="3571" y="2717"/>
                <a:ext cx="892" cy="580"/>
              </a:xfrm>
              <a:custGeom>
                <a:avLst/>
                <a:gdLst>
                  <a:gd name="T0" fmla="*/ 412 w 892"/>
                  <a:gd name="T1" fmla="*/ 0 h 580"/>
                  <a:gd name="T2" fmla="*/ 270 w 892"/>
                  <a:gd name="T3" fmla="*/ 32 h 580"/>
                  <a:gd name="T4" fmla="*/ 127 w 892"/>
                  <a:gd name="T5" fmla="*/ 82 h 580"/>
                  <a:gd name="T6" fmla="*/ 22 w 892"/>
                  <a:gd name="T7" fmla="*/ 154 h 580"/>
                  <a:gd name="T8" fmla="*/ 0 w 892"/>
                  <a:gd name="T9" fmla="*/ 219 h 580"/>
                  <a:gd name="T10" fmla="*/ 7 w 892"/>
                  <a:gd name="T11" fmla="*/ 272 h 580"/>
                  <a:gd name="T12" fmla="*/ 22 w 892"/>
                  <a:gd name="T13" fmla="*/ 292 h 580"/>
                  <a:gd name="T14" fmla="*/ 82 w 892"/>
                  <a:gd name="T15" fmla="*/ 341 h 580"/>
                  <a:gd name="T16" fmla="*/ 120 w 892"/>
                  <a:gd name="T17" fmla="*/ 370 h 580"/>
                  <a:gd name="T18" fmla="*/ 142 w 892"/>
                  <a:gd name="T19" fmla="*/ 420 h 580"/>
                  <a:gd name="T20" fmla="*/ 127 w 892"/>
                  <a:gd name="T21" fmla="*/ 475 h 580"/>
                  <a:gd name="T22" fmla="*/ 60 w 892"/>
                  <a:gd name="T23" fmla="*/ 544 h 580"/>
                  <a:gd name="T24" fmla="*/ 0 w 892"/>
                  <a:gd name="T25" fmla="*/ 580 h 580"/>
                  <a:gd name="T26" fmla="*/ 97 w 892"/>
                  <a:gd name="T27" fmla="*/ 551 h 580"/>
                  <a:gd name="T28" fmla="*/ 172 w 892"/>
                  <a:gd name="T29" fmla="*/ 502 h 580"/>
                  <a:gd name="T30" fmla="*/ 202 w 892"/>
                  <a:gd name="T31" fmla="*/ 420 h 580"/>
                  <a:gd name="T32" fmla="*/ 180 w 892"/>
                  <a:gd name="T33" fmla="*/ 377 h 580"/>
                  <a:gd name="T34" fmla="*/ 142 w 892"/>
                  <a:gd name="T35" fmla="*/ 272 h 580"/>
                  <a:gd name="T36" fmla="*/ 210 w 892"/>
                  <a:gd name="T37" fmla="*/ 210 h 580"/>
                  <a:gd name="T38" fmla="*/ 330 w 892"/>
                  <a:gd name="T39" fmla="*/ 160 h 580"/>
                  <a:gd name="T40" fmla="*/ 495 w 892"/>
                  <a:gd name="T41" fmla="*/ 128 h 580"/>
                  <a:gd name="T42" fmla="*/ 690 w 892"/>
                  <a:gd name="T43" fmla="*/ 98 h 580"/>
                  <a:gd name="T44" fmla="*/ 892 w 892"/>
                  <a:gd name="T45" fmla="*/ 59 h 580"/>
                  <a:gd name="T46" fmla="*/ 412 w 892"/>
                  <a:gd name="T47" fmla="*/ 0 h 5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92"/>
                  <a:gd name="T73" fmla="*/ 0 h 580"/>
                  <a:gd name="T74" fmla="*/ 892 w 892"/>
                  <a:gd name="T75" fmla="*/ 580 h 5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92" h="580">
                    <a:moveTo>
                      <a:pt x="412" y="0"/>
                    </a:moveTo>
                    <a:lnTo>
                      <a:pt x="270" y="32"/>
                    </a:lnTo>
                    <a:lnTo>
                      <a:pt x="127" y="82"/>
                    </a:lnTo>
                    <a:lnTo>
                      <a:pt x="22" y="154"/>
                    </a:lnTo>
                    <a:lnTo>
                      <a:pt x="0" y="219"/>
                    </a:lnTo>
                    <a:lnTo>
                      <a:pt x="7" y="272"/>
                    </a:lnTo>
                    <a:lnTo>
                      <a:pt x="22" y="292"/>
                    </a:lnTo>
                    <a:lnTo>
                      <a:pt x="82" y="341"/>
                    </a:lnTo>
                    <a:lnTo>
                      <a:pt x="120" y="370"/>
                    </a:lnTo>
                    <a:lnTo>
                      <a:pt x="142" y="420"/>
                    </a:lnTo>
                    <a:lnTo>
                      <a:pt x="127" y="475"/>
                    </a:lnTo>
                    <a:lnTo>
                      <a:pt x="60" y="544"/>
                    </a:lnTo>
                    <a:lnTo>
                      <a:pt x="0" y="580"/>
                    </a:lnTo>
                    <a:lnTo>
                      <a:pt x="97" y="551"/>
                    </a:lnTo>
                    <a:lnTo>
                      <a:pt x="172" y="502"/>
                    </a:lnTo>
                    <a:lnTo>
                      <a:pt x="202" y="420"/>
                    </a:lnTo>
                    <a:lnTo>
                      <a:pt x="180" y="377"/>
                    </a:lnTo>
                    <a:lnTo>
                      <a:pt x="142" y="272"/>
                    </a:lnTo>
                    <a:lnTo>
                      <a:pt x="210" y="210"/>
                    </a:lnTo>
                    <a:lnTo>
                      <a:pt x="330" y="160"/>
                    </a:lnTo>
                    <a:lnTo>
                      <a:pt x="495" y="128"/>
                    </a:lnTo>
                    <a:lnTo>
                      <a:pt x="690" y="98"/>
                    </a:lnTo>
                    <a:lnTo>
                      <a:pt x="892" y="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8" name="Freeform 13"/>
              <p:cNvSpPr>
                <a:spLocks/>
              </p:cNvSpPr>
              <p:nvPr/>
            </p:nvSpPr>
            <p:spPr bwMode="auto">
              <a:xfrm>
                <a:off x="3616" y="2826"/>
                <a:ext cx="247" cy="262"/>
              </a:xfrm>
              <a:custGeom>
                <a:avLst/>
                <a:gdLst>
                  <a:gd name="T0" fmla="*/ 97 w 247"/>
                  <a:gd name="T1" fmla="*/ 0 h 262"/>
                  <a:gd name="T2" fmla="*/ 15 w 247"/>
                  <a:gd name="T3" fmla="*/ 59 h 262"/>
                  <a:gd name="T4" fmla="*/ 0 w 247"/>
                  <a:gd name="T5" fmla="*/ 92 h 262"/>
                  <a:gd name="T6" fmla="*/ 0 w 247"/>
                  <a:gd name="T7" fmla="*/ 141 h 262"/>
                  <a:gd name="T8" fmla="*/ 7 w 247"/>
                  <a:gd name="T9" fmla="*/ 174 h 262"/>
                  <a:gd name="T10" fmla="*/ 52 w 247"/>
                  <a:gd name="T11" fmla="*/ 220 h 262"/>
                  <a:gd name="T12" fmla="*/ 82 w 247"/>
                  <a:gd name="T13" fmla="*/ 262 h 262"/>
                  <a:gd name="T14" fmla="*/ 75 w 247"/>
                  <a:gd name="T15" fmla="*/ 207 h 262"/>
                  <a:gd name="T16" fmla="*/ 67 w 247"/>
                  <a:gd name="T17" fmla="*/ 167 h 262"/>
                  <a:gd name="T18" fmla="*/ 97 w 247"/>
                  <a:gd name="T19" fmla="*/ 118 h 262"/>
                  <a:gd name="T20" fmla="*/ 165 w 247"/>
                  <a:gd name="T21" fmla="*/ 72 h 262"/>
                  <a:gd name="T22" fmla="*/ 247 w 247"/>
                  <a:gd name="T23" fmla="*/ 36 h 262"/>
                  <a:gd name="T24" fmla="*/ 97 w 247"/>
                  <a:gd name="T25" fmla="*/ 0 h 2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7"/>
                  <a:gd name="T40" fmla="*/ 0 h 262"/>
                  <a:gd name="T41" fmla="*/ 247 w 247"/>
                  <a:gd name="T42" fmla="*/ 262 h 2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7" h="262">
                    <a:moveTo>
                      <a:pt x="97" y="0"/>
                    </a:moveTo>
                    <a:lnTo>
                      <a:pt x="15" y="59"/>
                    </a:lnTo>
                    <a:lnTo>
                      <a:pt x="0" y="92"/>
                    </a:lnTo>
                    <a:lnTo>
                      <a:pt x="0" y="141"/>
                    </a:lnTo>
                    <a:lnTo>
                      <a:pt x="7" y="174"/>
                    </a:lnTo>
                    <a:lnTo>
                      <a:pt x="52" y="220"/>
                    </a:lnTo>
                    <a:lnTo>
                      <a:pt x="82" y="262"/>
                    </a:lnTo>
                    <a:lnTo>
                      <a:pt x="75" y="207"/>
                    </a:lnTo>
                    <a:lnTo>
                      <a:pt x="67" y="167"/>
                    </a:lnTo>
                    <a:lnTo>
                      <a:pt x="97" y="118"/>
                    </a:lnTo>
                    <a:lnTo>
                      <a:pt x="165" y="72"/>
                    </a:lnTo>
                    <a:lnTo>
                      <a:pt x="247" y="3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89" name="Group 14"/>
            <p:cNvGrpSpPr>
              <a:grpSpLocks/>
            </p:cNvGrpSpPr>
            <p:nvPr/>
          </p:nvGrpSpPr>
          <p:grpSpPr bwMode="auto">
            <a:xfrm>
              <a:off x="4216" y="2717"/>
              <a:ext cx="982" cy="688"/>
              <a:chOff x="4216" y="2717"/>
              <a:chExt cx="982" cy="688"/>
            </a:xfrm>
          </p:grpSpPr>
          <p:sp>
            <p:nvSpPr>
              <p:cNvPr id="20515" name="Freeform 15"/>
              <p:cNvSpPr>
                <a:spLocks/>
              </p:cNvSpPr>
              <p:nvPr/>
            </p:nvSpPr>
            <p:spPr bwMode="auto">
              <a:xfrm>
                <a:off x="4216" y="2717"/>
                <a:ext cx="982" cy="688"/>
              </a:xfrm>
              <a:custGeom>
                <a:avLst/>
                <a:gdLst>
                  <a:gd name="T0" fmla="*/ 0 w 982"/>
                  <a:gd name="T1" fmla="*/ 52 h 688"/>
                  <a:gd name="T2" fmla="*/ 45 w 982"/>
                  <a:gd name="T3" fmla="*/ 121 h 688"/>
                  <a:gd name="T4" fmla="*/ 82 w 982"/>
                  <a:gd name="T5" fmla="*/ 177 h 688"/>
                  <a:gd name="T6" fmla="*/ 165 w 982"/>
                  <a:gd name="T7" fmla="*/ 229 h 688"/>
                  <a:gd name="T8" fmla="*/ 270 w 982"/>
                  <a:gd name="T9" fmla="*/ 282 h 688"/>
                  <a:gd name="T10" fmla="*/ 367 w 982"/>
                  <a:gd name="T11" fmla="*/ 324 h 688"/>
                  <a:gd name="T12" fmla="*/ 472 w 982"/>
                  <a:gd name="T13" fmla="*/ 360 h 688"/>
                  <a:gd name="T14" fmla="*/ 600 w 982"/>
                  <a:gd name="T15" fmla="*/ 387 h 688"/>
                  <a:gd name="T16" fmla="*/ 727 w 982"/>
                  <a:gd name="T17" fmla="*/ 406 h 688"/>
                  <a:gd name="T18" fmla="*/ 795 w 982"/>
                  <a:gd name="T19" fmla="*/ 433 h 688"/>
                  <a:gd name="T20" fmla="*/ 870 w 982"/>
                  <a:gd name="T21" fmla="*/ 482 h 688"/>
                  <a:gd name="T22" fmla="*/ 915 w 982"/>
                  <a:gd name="T23" fmla="*/ 547 h 688"/>
                  <a:gd name="T24" fmla="*/ 915 w 982"/>
                  <a:gd name="T25" fmla="*/ 593 h 688"/>
                  <a:gd name="T26" fmla="*/ 870 w 982"/>
                  <a:gd name="T27" fmla="*/ 659 h 688"/>
                  <a:gd name="T28" fmla="*/ 817 w 982"/>
                  <a:gd name="T29" fmla="*/ 688 h 688"/>
                  <a:gd name="T30" fmla="*/ 892 w 982"/>
                  <a:gd name="T31" fmla="*/ 662 h 688"/>
                  <a:gd name="T32" fmla="*/ 930 w 982"/>
                  <a:gd name="T33" fmla="*/ 629 h 688"/>
                  <a:gd name="T34" fmla="*/ 982 w 982"/>
                  <a:gd name="T35" fmla="*/ 564 h 688"/>
                  <a:gd name="T36" fmla="*/ 982 w 982"/>
                  <a:gd name="T37" fmla="*/ 488 h 688"/>
                  <a:gd name="T38" fmla="*/ 967 w 982"/>
                  <a:gd name="T39" fmla="*/ 426 h 688"/>
                  <a:gd name="T40" fmla="*/ 937 w 982"/>
                  <a:gd name="T41" fmla="*/ 367 h 688"/>
                  <a:gd name="T42" fmla="*/ 922 w 982"/>
                  <a:gd name="T43" fmla="*/ 315 h 688"/>
                  <a:gd name="T44" fmla="*/ 870 w 982"/>
                  <a:gd name="T45" fmla="*/ 262 h 688"/>
                  <a:gd name="T46" fmla="*/ 780 w 982"/>
                  <a:gd name="T47" fmla="*/ 223 h 688"/>
                  <a:gd name="T48" fmla="*/ 705 w 982"/>
                  <a:gd name="T49" fmla="*/ 187 h 688"/>
                  <a:gd name="T50" fmla="*/ 622 w 982"/>
                  <a:gd name="T51" fmla="*/ 151 h 688"/>
                  <a:gd name="T52" fmla="*/ 555 w 982"/>
                  <a:gd name="T53" fmla="*/ 85 h 688"/>
                  <a:gd name="T54" fmla="*/ 472 w 982"/>
                  <a:gd name="T55" fmla="*/ 0 h 688"/>
                  <a:gd name="T56" fmla="*/ 82 w 982"/>
                  <a:gd name="T57" fmla="*/ 46 h 688"/>
                  <a:gd name="T58" fmla="*/ 0 w 982"/>
                  <a:gd name="T59" fmla="*/ 52 h 6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82"/>
                  <a:gd name="T91" fmla="*/ 0 h 688"/>
                  <a:gd name="T92" fmla="*/ 982 w 982"/>
                  <a:gd name="T93" fmla="*/ 688 h 6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82" h="688">
                    <a:moveTo>
                      <a:pt x="0" y="52"/>
                    </a:moveTo>
                    <a:lnTo>
                      <a:pt x="45" y="121"/>
                    </a:lnTo>
                    <a:lnTo>
                      <a:pt x="82" y="177"/>
                    </a:lnTo>
                    <a:lnTo>
                      <a:pt x="165" y="229"/>
                    </a:lnTo>
                    <a:lnTo>
                      <a:pt x="270" y="282"/>
                    </a:lnTo>
                    <a:lnTo>
                      <a:pt x="367" y="324"/>
                    </a:lnTo>
                    <a:lnTo>
                      <a:pt x="472" y="360"/>
                    </a:lnTo>
                    <a:lnTo>
                      <a:pt x="600" y="387"/>
                    </a:lnTo>
                    <a:lnTo>
                      <a:pt x="727" y="406"/>
                    </a:lnTo>
                    <a:lnTo>
                      <a:pt x="795" y="433"/>
                    </a:lnTo>
                    <a:lnTo>
                      <a:pt x="870" y="482"/>
                    </a:lnTo>
                    <a:lnTo>
                      <a:pt x="915" y="547"/>
                    </a:lnTo>
                    <a:lnTo>
                      <a:pt x="915" y="593"/>
                    </a:lnTo>
                    <a:lnTo>
                      <a:pt x="870" y="659"/>
                    </a:lnTo>
                    <a:lnTo>
                      <a:pt x="817" y="688"/>
                    </a:lnTo>
                    <a:lnTo>
                      <a:pt x="892" y="662"/>
                    </a:lnTo>
                    <a:lnTo>
                      <a:pt x="930" y="629"/>
                    </a:lnTo>
                    <a:lnTo>
                      <a:pt x="982" y="564"/>
                    </a:lnTo>
                    <a:lnTo>
                      <a:pt x="982" y="488"/>
                    </a:lnTo>
                    <a:lnTo>
                      <a:pt x="967" y="426"/>
                    </a:lnTo>
                    <a:lnTo>
                      <a:pt x="937" y="367"/>
                    </a:lnTo>
                    <a:lnTo>
                      <a:pt x="922" y="315"/>
                    </a:lnTo>
                    <a:lnTo>
                      <a:pt x="870" y="262"/>
                    </a:lnTo>
                    <a:lnTo>
                      <a:pt x="780" y="223"/>
                    </a:lnTo>
                    <a:lnTo>
                      <a:pt x="705" y="187"/>
                    </a:lnTo>
                    <a:lnTo>
                      <a:pt x="622" y="151"/>
                    </a:lnTo>
                    <a:lnTo>
                      <a:pt x="555" y="85"/>
                    </a:lnTo>
                    <a:lnTo>
                      <a:pt x="472" y="0"/>
                    </a:lnTo>
                    <a:lnTo>
                      <a:pt x="8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16"/>
              <p:cNvSpPr>
                <a:spLocks/>
              </p:cNvSpPr>
              <p:nvPr/>
            </p:nvSpPr>
            <p:spPr bwMode="auto">
              <a:xfrm>
                <a:off x="4778" y="2944"/>
                <a:ext cx="383" cy="325"/>
              </a:xfrm>
              <a:custGeom>
                <a:avLst/>
                <a:gdLst>
                  <a:gd name="T0" fmla="*/ 98 w 383"/>
                  <a:gd name="T1" fmla="*/ 0 h 325"/>
                  <a:gd name="T2" fmla="*/ 83 w 383"/>
                  <a:gd name="T3" fmla="*/ 43 h 325"/>
                  <a:gd name="T4" fmla="*/ 83 w 383"/>
                  <a:gd name="T5" fmla="*/ 66 h 325"/>
                  <a:gd name="T6" fmla="*/ 30 w 383"/>
                  <a:gd name="T7" fmla="*/ 79 h 325"/>
                  <a:gd name="T8" fmla="*/ 0 w 383"/>
                  <a:gd name="T9" fmla="*/ 131 h 325"/>
                  <a:gd name="T10" fmla="*/ 90 w 383"/>
                  <a:gd name="T11" fmla="*/ 144 h 325"/>
                  <a:gd name="T12" fmla="*/ 248 w 383"/>
                  <a:gd name="T13" fmla="*/ 167 h 325"/>
                  <a:gd name="T14" fmla="*/ 300 w 383"/>
                  <a:gd name="T15" fmla="*/ 203 h 325"/>
                  <a:gd name="T16" fmla="*/ 368 w 383"/>
                  <a:gd name="T17" fmla="*/ 292 h 325"/>
                  <a:gd name="T18" fmla="*/ 383 w 383"/>
                  <a:gd name="T19" fmla="*/ 325 h 325"/>
                  <a:gd name="T20" fmla="*/ 383 w 383"/>
                  <a:gd name="T21" fmla="*/ 256 h 325"/>
                  <a:gd name="T22" fmla="*/ 338 w 383"/>
                  <a:gd name="T23" fmla="*/ 164 h 325"/>
                  <a:gd name="T24" fmla="*/ 338 w 383"/>
                  <a:gd name="T25" fmla="*/ 112 h 325"/>
                  <a:gd name="T26" fmla="*/ 300 w 383"/>
                  <a:gd name="T27" fmla="*/ 53 h 325"/>
                  <a:gd name="T28" fmla="*/ 180 w 383"/>
                  <a:gd name="T29" fmla="*/ 20 h 325"/>
                  <a:gd name="T30" fmla="*/ 98 w 383"/>
                  <a:gd name="T31" fmla="*/ 0 h 3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3"/>
                  <a:gd name="T49" fmla="*/ 0 h 325"/>
                  <a:gd name="T50" fmla="*/ 383 w 383"/>
                  <a:gd name="T51" fmla="*/ 325 h 3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3" h="325">
                    <a:moveTo>
                      <a:pt x="98" y="0"/>
                    </a:moveTo>
                    <a:lnTo>
                      <a:pt x="83" y="43"/>
                    </a:lnTo>
                    <a:lnTo>
                      <a:pt x="83" y="66"/>
                    </a:lnTo>
                    <a:lnTo>
                      <a:pt x="30" y="79"/>
                    </a:lnTo>
                    <a:lnTo>
                      <a:pt x="0" y="131"/>
                    </a:lnTo>
                    <a:lnTo>
                      <a:pt x="90" y="144"/>
                    </a:lnTo>
                    <a:lnTo>
                      <a:pt x="248" y="167"/>
                    </a:lnTo>
                    <a:lnTo>
                      <a:pt x="300" y="203"/>
                    </a:lnTo>
                    <a:lnTo>
                      <a:pt x="368" y="292"/>
                    </a:lnTo>
                    <a:lnTo>
                      <a:pt x="383" y="325"/>
                    </a:lnTo>
                    <a:lnTo>
                      <a:pt x="383" y="256"/>
                    </a:lnTo>
                    <a:lnTo>
                      <a:pt x="338" y="164"/>
                    </a:lnTo>
                    <a:lnTo>
                      <a:pt x="338" y="112"/>
                    </a:lnTo>
                    <a:lnTo>
                      <a:pt x="300" y="53"/>
                    </a:lnTo>
                    <a:lnTo>
                      <a:pt x="180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0" name="Group 17"/>
            <p:cNvGrpSpPr>
              <a:grpSpLocks/>
            </p:cNvGrpSpPr>
            <p:nvPr/>
          </p:nvGrpSpPr>
          <p:grpSpPr bwMode="auto">
            <a:xfrm>
              <a:off x="2626" y="1593"/>
              <a:ext cx="3772" cy="1214"/>
              <a:chOff x="2626" y="1593"/>
              <a:chExt cx="3772" cy="1214"/>
            </a:xfrm>
          </p:grpSpPr>
          <p:sp>
            <p:nvSpPr>
              <p:cNvPr id="20491" name="Freeform 18"/>
              <p:cNvSpPr>
                <a:spLocks/>
              </p:cNvSpPr>
              <p:nvPr/>
            </p:nvSpPr>
            <p:spPr bwMode="auto">
              <a:xfrm>
                <a:off x="4756" y="1942"/>
                <a:ext cx="1417" cy="721"/>
              </a:xfrm>
              <a:custGeom>
                <a:avLst/>
                <a:gdLst>
                  <a:gd name="T0" fmla="*/ 465 w 1417"/>
                  <a:gd name="T1" fmla="*/ 29 h 721"/>
                  <a:gd name="T2" fmla="*/ 787 w 1417"/>
                  <a:gd name="T3" fmla="*/ 0 h 721"/>
                  <a:gd name="T4" fmla="*/ 1132 w 1417"/>
                  <a:gd name="T5" fmla="*/ 26 h 721"/>
                  <a:gd name="T6" fmla="*/ 1402 w 1417"/>
                  <a:gd name="T7" fmla="*/ 131 h 721"/>
                  <a:gd name="T8" fmla="*/ 1417 w 1417"/>
                  <a:gd name="T9" fmla="*/ 239 h 721"/>
                  <a:gd name="T10" fmla="*/ 1312 w 1417"/>
                  <a:gd name="T11" fmla="*/ 396 h 721"/>
                  <a:gd name="T12" fmla="*/ 982 w 1417"/>
                  <a:gd name="T13" fmla="*/ 580 h 721"/>
                  <a:gd name="T14" fmla="*/ 750 w 1417"/>
                  <a:gd name="T15" fmla="*/ 698 h 721"/>
                  <a:gd name="T16" fmla="*/ 367 w 1417"/>
                  <a:gd name="T17" fmla="*/ 721 h 721"/>
                  <a:gd name="T18" fmla="*/ 0 w 1417"/>
                  <a:gd name="T19" fmla="*/ 596 h 721"/>
                  <a:gd name="T20" fmla="*/ 465 w 1417"/>
                  <a:gd name="T21" fmla="*/ 29 h 7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17"/>
                  <a:gd name="T34" fmla="*/ 0 h 721"/>
                  <a:gd name="T35" fmla="*/ 1417 w 1417"/>
                  <a:gd name="T36" fmla="*/ 721 h 7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17" h="721">
                    <a:moveTo>
                      <a:pt x="465" y="29"/>
                    </a:moveTo>
                    <a:lnTo>
                      <a:pt x="787" y="0"/>
                    </a:lnTo>
                    <a:lnTo>
                      <a:pt x="1132" y="26"/>
                    </a:lnTo>
                    <a:lnTo>
                      <a:pt x="1402" y="131"/>
                    </a:lnTo>
                    <a:lnTo>
                      <a:pt x="1417" y="239"/>
                    </a:lnTo>
                    <a:lnTo>
                      <a:pt x="1312" y="396"/>
                    </a:lnTo>
                    <a:lnTo>
                      <a:pt x="982" y="580"/>
                    </a:lnTo>
                    <a:lnTo>
                      <a:pt x="750" y="698"/>
                    </a:lnTo>
                    <a:lnTo>
                      <a:pt x="367" y="721"/>
                    </a:lnTo>
                    <a:lnTo>
                      <a:pt x="0" y="596"/>
                    </a:lnTo>
                    <a:lnTo>
                      <a:pt x="465" y="29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19"/>
              <p:cNvSpPr>
                <a:spLocks/>
              </p:cNvSpPr>
              <p:nvPr/>
            </p:nvSpPr>
            <p:spPr bwMode="auto">
              <a:xfrm>
                <a:off x="4756" y="1999"/>
                <a:ext cx="1200" cy="637"/>
              </a:xfrm>
              <a:custGeom>
                <a:avLst/>
                <a:gdLst>
                  <a:gd name="T0" fmla="*/ 517 w 1200"/>
                  <a:gd name="T1" fmla="*/ 76 h 637"/>
                  <a:gd name="T2" fmla="*/ 570 w 1200"/>
                  <a:gd name="T3" fmla="*/ 17 h 637"/>
                  <a:gd name="T4" fmla="*/ 735 w 1200"/>
                  <a:gd name="T5" fmla="*/ 0 h 637"/>
                  <a:gd name="T6" fmla="*/ 810 w 1200"/>
                  <a:gd name="T7" fmla="*/ 4 h 637"/>
                  <a:gd name="T8" fmla="*/ 720 w 1200"/>
                  <a:gd name="T9" fmla="*/ 20 h 637"/>
                  <a:gd name="T10" fmla="*/ 682 w 1200"/>
                  <a:gd name="T11" fmla="*/ 46 h 637"/>
                  <a:gd name="T12" fmla="*/ 742 w 1200"/>
                  <a:gd name="T13" fmla="*/ 46 h 637"/>
                  <a:gd name="T14" fmla="*/ 847 w 1200"/>
                  <a:gd name="T15" fmla="*/ 46 h 637"/>
                  <a:gd name="T16" fmla="*/ 1027 w 1200"/>
                  <a:gd name="T17" fmla="*/ 46 h 637"/>
                  <a:gd name="T18" fmla="*/ 862 w 1200"/>
                  <a:gd name="T19" fmla="*/ 73 h 637"/>
                  <a:gd name="T20" fmla="*/ 810 w 1200"/>
                  <a:gd name="T21" fmla="*/ 92 h 637"/>
                  <a:gd name="T22" fmla="*/ 765 w 1200"/>
                  <a:gd name="T23" fmla="*/ 115 h 637"/>
                  <a:gd name="T24" fmla="*/ 712 w 1200"/>
                  <a:gd name="T25" fmla="*/ 171 h 637"/>
                  <a:gd name="T26" fmla="*/ 855 w 1200"/>
                  <a:gd name="T27" fmla="*/ 132 h 637"/>
                  <a:gd name="T28" fmla="*/ 907 w 1200"/>
                  <a:gd name="T29" fmla="*/ 115 h 637"/>
                  <a:gd name="T30" fmla="*/ 1072 w 1200"/>
                  <a:gd name="T31" fmla="*/ 102 h 637"/>
                  <a:gd name="T32" fmla="*/ 1200 w 1200"/>
                  <a:gd name="T33" fmla="*/ 105 h 637"/>
                  <a:gd name="T34" fmla="*/ 1095 w 1200"/>
                  <a:gd name="T35" fmla="*/ 125 h 637"/>
                  <a:gd name="T36" fmla="*/ 900 w 1200"/>
                  <a:gd name="T37" fmla="*/ 181 h 637"/>
                  <a:gd name="T38" fmla="*/ 765 w 1200"/>
                  <a:gd name="T39" fmla="*/ 243 h 637"/>
                  <a:gd name="T40" fmla="*/ 712 w 1200"/>
                  <a:gd name="T41" fmla="*/ 296 h 637"/>
                  <a:gd name="T42" fmla="*/ 780 w 1200"/>
                  <a:gd name="T43" fmla="*/ 273 h 637"/>
                  <a:gd name="T44" fmla="*/ 892 w 1200"/>
                  <a:gd name="T45" fmla="*/ 256 h 637"/>
                  <a:gd name="T46" fmla="*/ 1027 w 1200"/>
                  <a:gd name="T47" fmla="*/ 253 h 637"/>
                  <a:gd name="T48" fmla="*/ 937 w 1200"/>
                  <a:gd name="T49" fmla="*/ 273 h 637"/>
                  <a:gd name="T50" fmla="*/ 810 w 1200"/>
                  <a:gd name="T51" fmla="*/ 325 h 637"/>
                  <a:gd name="T52" fmla="*/ 690 w 1200"/>
                  <a:gd name="T53" fmla="*/ 388 h 637"/>
                  <a:gd name="T54" fmla="*/ 765 w 1200"/>
                  <a:gd name="T55" fmla="*/ 381 h 637"/>
                  <a:gd name="T56" fmla="*/ 870 w 1200"/>
                  <a:gd name="T57" fmla="*/ 384 h 637"/>
                  <a:gd name="T58" fmla="*/ 945 w 1200"/>
                  <a:gd name="T59" fmla="*/ 414 h 637"/>
                  <a:gd name="T60" fmla="*/ 810 w 1200"/>
                  <a:gd name="T61" fmla="*/ 410 h 637"/>
                  <a:gd name="T62" fmla="*/ 690 w 1200"/>
                  <a:gd name="T63" fmla="*/ 427 h 637"/>
                  <a:gd name="T64" fmla="*/ 577 w 1200"/>
                  <a:gd name="T65" fmla="*/ 466 h 637"/>
                  <a:gd name="T66" fmla="*/ 772 w 1200"/>
                  <a:gd name="T67" fmla="*/ 450 h 637"/>
                  <a:gd name="T68" fmla="*/ 817 w 1200"/>
                  <a:gd name="T69" fmla="*/ 456 h 637"/>
                  <a:gd name="T70" fmla="*/ 960 w 1200"/>
                  <a:gd name="T71" fmla="*/ 483 h 637"/>
                  <a:gd name="T72" fmla="*/ 832 w 1200"/>
                  <a:gd name="T73" fmla="*/ 483 h 637"/>
                  <a:gd name="T74" fmla="*/ 660 w 1200"/>
                  <a:gd name="T75" fmla="*/ 499 h 637"/>
                  <a:gd name="T76" fmla="*/ 577 w 1200"/>
                  <a:gd name="T77" fmla="*/ 525 h 637"/>
                  <a:gd name="T78" fmla="*/ 712 w 1200"/>
                  <a:gd name="T79" fmla="*/ 525 h 637"/>
                  <a:gd name="T80" fmla="*/ 795 w 1200"/>
                  <a:gd name="T81" fmla="*/ 548 h 637"/>
                  <a:gd name="T82" fmla="*/ 667 w 1200"/>
                  <a:gd name="T83" fmla="*/ 558 h 637"/>
                  <a:gd name="T84" fmla="*/ 510 w 1200"/>
                  <a:gd name="T85" fmla="*/ 581 h 637"/>
                  <a:gd name="T86" fmla="*/ 322 w 1200"/>
                  <a:gd name="T87" fmla="*/ 637 h 637"/>
                  <a:gd name="T88" fmla="*/ 0 w 1200"/>
                  <a:gd name="T89" fmla="*/ 561 h 637"/>
                  <a:gd name="T90" fmla="*/ 517 w 1200"/>
                  <a:gd name="T91" fmla="*/ 76 h 6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00"/>
                  <a:gd name="T139" fmla="*/ 0 h 637"/>
                  <a:gd name="T140" fmla="*/ 1200 w 1200"/>
                  <a:gd name="T141" fmla="*/ 637 h 6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00" h="637">
                    <a:moveTo>
                      <a:pt x="517" y="76"/>
                    </a:moveTo>
                    <a:lnTo>
                      <a:pt x="570" y="17"/>
                    </a:lnTo>
                    <a:lnTo>
                      <a:pt x="735" y="0"/>
                    </a:lnTo>
                    <a:lnTo>
                      <a:pt x="810" y="4"/>
                    </a:lnTo>
                    <a:lnTo>
                      <a:pt x="720" y="20"/>
                    </a:lnTo>
                    <a:lnTo>
                      <a:pt x="682" y="46"/>
                    </a:lnTo>
                    <a:lnTo>
                      <a:pt x="742" y="46"/>
                    </a:lnTo>
                    <a:lnTo>
                      <a:pt x="847" y="46"/>
                    </a:lnTo>
                    <a:lnTo>
                      <a:pt x="1027" y="46"/>
                    </a:lnTo>
                    <a:lnTo>
                      <a:pt x="862" y="73"/>
                    </a:lnTo>
                    <a:lnTo>
                      <a:pt x="810" y="92"/>
                    </a:lnTo>
                    <a:lnTo>
                      <a:pt x="765" y="115"/>
                    </a:lnTo>
                    <a:lnTo>
                      <a:pt x="712" y="171"/>
                    </a:lnTo>
                    <a:lnTo>
                      <a:pt x="855" y="132"/>
                    </a:lnTo>
                    <a:lnTo>
                      <a:pt x="907" y="115"/>
                    </a:lnTo>
                    <a:lnTo>
                      <a:pt x="1072" y="102"/>
                    </a:lnTo>
                    <a:lnTo>
                      <a:pt x="1200" y="105"/>
                    </a:lnTo>
                    <a:lnTo>
                      <a:pt x="1095" y="125"/>
                    </a:lnTo>
                    <a:lnTo>
                      <a:pt x="900" y="181"/>
                    </a:lnTo>
                    <a:lnTo>
                      <a:pt x="765" y="243"/>
                    </a:lnTo>
                    <a:lnTo>
                      <a:pt x="712" y="296"/>
                    </a:lnTo>
                    <a:lnTo>
                      <a:pt x="780" y="273"/>
                    </a:lnTo>
                    <a:lnTo>
                      <a:pt x="892" y="256"/>
                    </a:lnTo>
                    <a:lnTo>
                      <a:pt x="1027" y="253"/>
                    </a:lnTo>
                    <a:lnTo>
                      <a:pt x="937" y="273"/>
                    </a:lnTo>
                    <a:lnTo>
                      <a:pt x="810" y="325"/>
                    </a:lnTo>
                    <a:lnTo>
                      <a:pt x="690" y="388"/>
                    </a:lnTo>
                    <a:lnTo>
                      <a:pt x="765" y="381"/>
                    </a:lnTo>
                    <a:lnTo>
                      <a:pt x="870" y="384"/>
                    </a:lnTo>
                    <a:lnTo>
                      <a:pt x="945" y="414"/>
                    </a:lnTo>
                    <a:lnTo>
                      <a:pt x="810" y="410"/>
                    </a:lnTo>
                    <a:lnTo>
                      <a:pt x="690" y="427"/>
                    </a:lnTo>
                    <a:lnTo>
                      <a:pt x="577" y="466"/>
                    </a:lnTo>
                    <a:lnTo>
                      <a:pt x="772" y="450"/>
                    </a:lnTo>
                    <a:lnTo>
                      <a:pt x="817" y="456"/>
                    </a:lnTo>
                    <a:lnTo>
                      <a:pt x="960" y="483"/>
                    </a:lnTo>
                    <a:lnTo>
                      <a:pt x="832" y="483"/>
                    </a:lnTo>
                    <a:lnTo>
                      <a:pt x="660" y="499"/>
                    </a:lnTo>
                    <a:lnTo>
                      <a:pt x="577" y="525"/>
                    </a:lnTo>
                    <a:lnTo>
                      <a:pt x="712" y="525"/>
                    </a:lnTo>
                    <a:lnTo>
                      <a:pt x="795" y="548"/>
                    </a:lnTo>
                    <a:lnTo>
                      <a:pt x="667" y="558"/>
                    </a:lnTo>
                    <a:lnTo>
                      <a:pt x="510" y="581"/>
                    </a:lnTo>
                    <a:lnTo>
                      <a:pt x="322" y="637"/>
                    </a:lnTo>
                    <a:lnTo>
                      <a:pt x="0" y="561"/>
                    </a:lnTo>
                    <a:lnTo>
                      <a:pt x="517" y="76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20"/>
              <p:cNvSpPr>
                <a:spLocks/>
              </p:cNvSpPr>
              <p:nvPr/>
            </p:nvSpPr>
            <p:spPr bwMode="auto">
              <a:xfrm>
                <a:off x="5183" y="1919"/>
                <a:ext cx="1215" cy="823"/>
              </a:xfrm>
              <a:custGeom>
                <a:avLst/>
                <a:gdLst>
                  <a:gd name="T0" fmla="*/ 45 w 1215"/>
                  <a:gd name="T1" fmla="*/ 777 h 823"/>
                  <a:gd name="T2" fmla="*/ 135 w 1215"/>
                  <a:gd name="T3" fmla="*/ 734 h 823"/>
                  <a:gd name="T4" fmla="*/ 225 w 1215"/>
                  <a:gd name="T5" fmla="*/ 709 h 823"/>
                  <a:gd name="T6" fmla="*/ 330 w 1215"/>
                  <a:gd name="T7" fmla="*/ 676 h 823"/>
                  <a:gd name="T8" fmla="*/ 480 w 1215"/>
                  <a:gd name="T9" fmla="*/ 630 h 823"/>
                  <a:gd name="T10" fmla="*/ 555 w 1215"/>
                  <a:gd name="T11" fmla="*/ 552 h 823"/>
                  <a:gd name="T12" fmla="*/ 600 w 1215"/>
                  <a:gd name="T13" fmla="*/ 492 h 823"/>
                  <a:gd name="T14" fmla="*/ 645 w 1215"/>
                  <a:gd name="T15" fmla="*/ 447 h 823"/>
                  <a:gd name="T16" fmla="*/ 690 w 1215"/>
                  <a:gd name="T17" fmla="*/ 394 h 823"/>
                  <a:gd name="T18" fmla="*/ 728 w 1215"/>
                  <a:gd name="T19" fmla="*/ 351 h 823"/>
                  <a:gd name="T20" fmla="*/ 795 w 1215"/>
                  <a:gd name="T21" fmla="*/ 322 h 823"/>
                  <a:gd name="T22" fmla="*/ 885 w 1215"/>
                  <a:gd name="T23" fmla="*/ 289 h 823"/>
                  <a:gd name="T24" fmla="*/ 900 w 1215"/>
                  <a:gd name="T25" fmla="*/ 236 h 823"/>
                  <a:gd name="T26" fmla="*/ 863 w 1215"/>
                  <a:gd name="T27" fmla="*/ 160 h 823"/>
                  <a:gd name="T28" fmla="*/ 795 w 1215"/>
                  <a:gd name="T29" fmla="*/ 121 h 823"/>
                  <a:gd name="T30" fmla="*/ 675 w 1215"/>
                  <a:gd name="T31" fmla="*/ 88 h 823"/>
                  <a:gd name="T32" fmla="*/ 525 w 1215"/>
                  <a:gd name="T33" fmla="*/ 59 h 823"/>
                  <a:gd name="T34" fmla="*/ 338 w 1215"/>
                  <a:gd name="T35" fmla="*/ 49 h 823"/>
                  <a:gd name="T36" fmla="*/ 113 w 1215"/>
                  <a:gd name="T37" fmla="*/ 62 h 823"/>
                  <a:gd name="T38" fmla="*/ 98 w 1215"/>
                  <a:gd name="T39" fmla="*/ 36 h 823"/>
                  <a:gd name="T40" fmla="*/ 30 w 1215"/>
                  <a:gd name="T41" fmla="*/ 19 h 823"/>
                  <a:gd name="T42" fmla="*/ 270 w 1215"/>
                  <a:gd name="T43" fmla="*/ 6 h 823"/>
                  <a:gd name="T44" fmla="*/ 420 w 1215"/>
                  <a:gd name="T45" fmla="*/ 0 h 823"/>
                  <a:gd name="T46" fmla="*/ 593 w 1215"/>
                  <a:gd name="T47" fmla="*/ 0 h 823"/>
                  <a:gd name="T48" fmla="*/ 698 w 1215"/>
                  <a:gd name="T49" fmla="*/ 0 h 823"/>
                  <a:gd name="T50" fmla="*/ 795 w 1215"/>
                  <a:gd name="T51" fmla="*/ 33 h 823"/>
                  <a:gd name="T52" fmla="*/ 945 w 1215"/>
                  <a:gd name="T53" fmla="*/ 53 h 823"/>
                  <a:gd name="T54" fmla="*/ 990 w 1215"/>
                  <a:gd name="T55" fmla="*/ 73 h 823"/>
                  <a:gd name="T56" fmla="*/ 1110 w 1215"/>
                  <a:gd name="T57" fmla="*/ 99 h 823"/>
                  <a:gd name="T58" fmla="*/ 1200 w 1215"/>
                  <a:gd name="T59" fmla="*/ 106 h 823"/>
                  <a:gd name="T60" fmla="*/ 1215 w 1215"/>
                  <a:gd name="T61" fmla="*/ 125 h 823"/>
                  <a:gd name="T62" fmla="*/ 1185 w 1215"/>
                  <a:gd name="T63" fmla="*/ 165 h 823"/>
                  <a:gd name="T64" fmla="*/ 1110 w 1215"/>
                  <a:gd name="T65" fmla="*/ 178 h 823"/>
                  <a:gd name="T66" fmla="*/ 1050 w 1215"/>
                  <a:gd name="T67" fmla="*/ 184 h 823"/>
                  <a:gd name="T68" fmla="*/ 1125 w 1215"/>
                  <a:gd name="T69" fmla="*/ 211 h 823"/>
                  <a:gd name="T70" fmla="*/ 1155 w 1215"/>
                  <a:gd name="T71" fmla="*/ 243 h 823"/>
                  <a:gd name="T72" fmla="*/ 1170 w 1215"/>
                  <a:gd name="T73" fmla="*/ 283 h 823"/>
                  <a:gd name="T74" fmla="*/ 1170 w 1215"/>
                  <a:gd name="T75" fmla="*/ 329 h 823"/>
                  <a:gd name="T76" fmla="*/ 1140 w 1215"/>
                  <a:gd name="T77" fmla="*/ 368 h 823"/>
                  <a:gd name="T78" fmla="*/ 1080 w 1215"/>
                  <a:gd name="T79" fmla="*/ 329 h 823"/>
                  <a:gd name="T80" fmla="*/ 1035 w 1215"/>
                  <a:gd name="T81" fmla="*/ 335 h 823"/>
                  <a:gd name="T82" fmla="*/ 1050 w 1215"/>
                  <a:gd name="T83" fmla="*/ 368 h 823"/>
                  <a:gd name="T84" fmla="*/ 1080 w 1215"/>
                  <a:gd name="T85" fmla="*/ 394 h 823"/>
                  <a:gd name="T86" fmla="*/ 1050 w 1215"/>
                  <a:gd name="T87" fmla="*/ 440 h 823"/>
                  <a:gd name="T88" fmla="*/ 1005 w 1215"/>
                  <a:gd name="T89" fmla="*/ 480 h 823"/>
                  <a:gd name="T90" fmla="*/ 915 w 1215"/>
                  <a:gd name="T91" fmla="*/ 545 h 823"/>
                  <a:gd name="T92" fmla="*/ 870 w 1215"/>
                  <a:gd name="T93" fmla="*/ 584 h 823"/>
                  <a:gd name="T94" fmla="*/ 780 w 1215"/>
                  <a:gd name="T95" fmla="*/ 611 h 823"/>
                  <a:gd name="T96" fmla="*/ 675 w 1215"/>
                  <a:gd name="T97" fmla="*/ 584 h 823"/>
                  <a:gd name="T98" fmla="*/ 780 w 1215"/>
                  <a:gd name="T99" fmla="*/ 630 h 823"/>
                  <a:gd name="T100" fmla="*/ 810 w 1215"/>
                  <a:gd name="T101" fmla="*/ 676 h 823"/>
                  <a:gd name="T102" fmla="*/ 720 w 1215"/>
                  <a:gd name="T103" fmla="*/ 722 h 823"/>
                  <a:gd name="T104" fmla="*/ 615 w 1215"/>
                  <a:gd name="T105" fmla="*/ 742 h 823"/>
                  <a:gd name="T106" fmla="*/ 518 w 1215"/>
                  <a:gd name="T107" fmla="*/ 738 h 823"/>
                  <a:gd name="T108" fmla="*/ 420 w 1215"/>
                  <a:gd name="T109" fmla="*/ 742 h 823"/>
                  <a:gd name="T110" fmla="*/ 330 w 1215"/>
                  <a:gd name="T111" fmla="*/ 768 h 823"/>
                  <a:gd name="T112" fmla="*/ 203 w 1215"/>
                  <a:gd name="T113" fmla="*/ 774 h 823"/>
                  <a:gd name="T114" fmla="*/ 113 w 1215"/>
                  <a:gd name="T115" fmla="*/ 793 h 823"/>
                  <a:gd name="T116" fmla="*/ 60 w 1215"/>
                  <a:gd name="T117" fmla="*/ 816 h 823"/>
                  <a:gd name="T118" fmla="*/ 0 w 1215"/>
                  <a:gd name="T119" fmla="*/ 823 h 823"/>
                  <a:gd name="T120" fmla="*/ 45 w 1215"/>
                  <a:gd name="T121" fmla="*/ 777 h 8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15"/>
                  <a:gd name="T184" fmla="*/ 0 h 823"/>
                  <a:gd name="T185" fmla="*/ 1215 w 1215"/>
                  <a:gd name="T186" fmla="*/ 823 h 8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15" h="823">
                    <a:moveTo>
                      <a:pt x="45" y="777"/>
                    </a:moveTo>
                    <a:lnTo>
                      <a:pt x="135" y="734"/>
                    </a:lnTo>
                    <a:lnTo>
                      <a:pt x="225" y="709"/>
                    </a:lnTo>
                    <a:lnTo>
                      <a:pt x="330" y="676"/>
                    </a:lnTo>
                    <a:lnTo>
                      <a:pt x="480" y="630"/>
                    </a:lnTo>
                    <a:lnTo>
                      <a:pt x="555" y="552"/>
                    </a:lnTo>
                    <a:lnTo>
                      <a:pt x="600" y="492"/>
                    </a:lnTo>
                    <a:lnTo>
                      <a:pt x="645" y="447"/>
                    </a:lnTo>
                    <a:lnTo>
                      <a:pt x="690" y="394"/>
                    </a:lnTo>
                    <a:lnTo>
                      <a:pt x="728" y="351"/>
                    </a:lnTo>
                    <a:lnTo>
                      <a:pt x="795" y="322"/>
                    </a:lnTo>
                    <a:lnTo>
                      <a:pt x="885" y="289"/>
                    </a:lnTo>
                    <a:lnTo>
                      <a:pt x="900" y="236"/>
                    </a:lnTo>
                    <a:lnTo>
                      <a:pt x="863" y="160"/>
                    </a:lnTo>
                    <a:lnTo>
                      <a:pt x="795" y="121"/>
                    </a:lnTo>
                    <a:lnTo>
                      <a:pt x="675" y="88"/>
                    </a:lnTo>
                    <a:lnTo>
                      <a:pt x="525" y="59"/>
                    </a:lnTo>
                    <a:lnTo>
                      <a:pt x="338" y="49"/>
                    </a:lnTo>
                    <a:lnTo>
                      <a:pt x="113" y="62"/>
                    </a:lnTo>
                    <a:lnTo>
                      <a:pt x="98" y="36"/>
                    </a:lnTo>
                    <a:lnTo>
                      <a:pt x="30" y="19"/>
                    </a:lnTo>
                    <a:lnTo>
                      <a:pt x="270" y="6"/>
                    </a:lnTo>
                    <a:lnTo>
                      <a:pt x="420" y="0"/>
                    </a:lnTo>
                    <a:lnTo>
                      <a:pt x="593" y="0"/>
                    </a:lnTo>
                    <a:lnTo>
                      <a:pt x="698" y="0"/>
                    </a:lnTo>
                    <a:lnTo>
                      <a:pt x="795" y="33"/>
                    </a:lnTo>
                    <a:lnTo>
                      <a:pt x="945" y="53"/>
                    </a:lnTo>
                    <a:lnTo>
                      <a:pt x="990" y="73"/>
                    </a:lnTo>
                    <a:lnTo>
                      <a:pt x="1110" y="99"/>
                    </a:lnTo>
                    <a:lnTo>
                      <a:pt x="1200" y="106"/>
                    </a:lnTo>
                    <a:lnTo>
                      <a:pt x="1215" y="125"/>
                    </a:lnTo>
                    <a:lnTo>
                      <a:pt x="1185" y="165"/>
                    </a:lnTo>
                    <a:lnTo>
                      <a:pt x="1110" y="178"/>
                    </a:lnTo>
                    <a:lnTo>
                      <a:pt x="1050" y="184"/>
                    </a:lnTo>
                    <a:lnTo>
                      <a:pt x="1125" y="211"/>
                    </a:lnTo>
                    <a:lnTo>
                      <a:pt x="1155" y="243"/>
                    </a:lnTo>
                    <a:lnTo>
                      <a:pt x="1170" y="283"/>
                    </a:lnTo>
                    <a:lnTo>
                      <a:pt x="1170" y="329"/>
                    </a:lnTo>
                    <a:lnTo>
                      <a:pt x="1140" y="368"/>
                    </a:lnTo>
                    <a:lnTo>
                      <a:pt x="1080" y="329"/>
                    </a:lnTo>
                    <a:lnTo>
                      <a:pt x="1035" y="335"/>
                    </a:lnTo>
                    <a:lnTo>
                      <a:pt x="1050" y="368"/>
                    </a:lnTo>
                    <a:lnTo>
                      <a:pt x="1080" y="394"/>
                    </a:lnTo>
                    <a:lnTo>
                      <a:pt x="1050" y="440"/>
                    </a:lnTo>
                    <a:lnTo>
                      <a:pt x="1005" y="480"/>
                    </a:lnTo>
                    <a:lnTo>
                      <a:pt x="915" y="545"/>
                    </a:lnTo>
                    <a:lnTo>
                      <a:pt x="870" y="584"/>
                    </a:lnTo>
                    <a:lnTo>
                      <a:pt x="780" y="611"/>
                    </a:lnTo>
                    <a:lnTo>
                      <a:pt x="675" y="584"/>
                    </a:lnTo>
                    <a:lnTo>
                      <a:pt x="780" y="630"/>
                    </a:lnTo>
                    <a:lnTo>
                      <a:pt x="810" y="676"/>
                    </a:lnTo>
                    <a:lnTo>
                      <a:pt x="720" y="722"/>
                    </a:lnTo>
                    <a:lnTo>
                      <a:pt x="615" y="742"/>
                    </a:lnTo>
                    <a:lnTo>
                      <a:pt x="518" y="738"/>
                    </a:lnTo>
                    <a:lnTo>
                      <a:pt x="420" y="742"/>
                    </a:lnTo>
                    <a:lnTo>
                      <a:pt x="330" y="768"/>
                    </a:lnTo>
                    <a:lnTo>
                      <a:pt x="203" y="774"/>
                    </a:lnTo>
                    <a:lnTo>
                      <a:pt x="113" y="793"/>
                    </a:lnTo>
                    <a:lnTo>
                      <a:pt x="60" y="816"/>
                    </a:lnTo>
                    <a:lnTo>
                      <a:pt x="0" y="823"/>
                    </a:lnTo>
                    <a:lnTo>
                      <a:pt x="45" y="777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21"/>
              <p:cNvSpPr>
                <a:spLocks/>
              </p:cNvSpPr>
              <p:nvPr/>
            </p:nvSpPr>
            <p:spPr bwMode="auto">
              <a:xfrm>
                <a:off x="4021" y="1616"/>
                <a:ext cx="1342" cy="456"/>
              </a:xfrm>
              <a:custGeom>
                <a:avLst/>
                <a:gdLst>
                  <a:gd name="T0" fmla="*/ 1282 w 1342"/>
                  <a:gd name="T1" fmla="*/ 456 h 456"/>
                  <a:gd name="T2" fmla="*/ 1342 w 1342"/>
                  <a:gd name="T3" fmla="*/ 331 h 456"/>
                  <a:gd name="T4" fmla="*/ 1312 w 1342"/>
                  <a:gd name="T5" fmla="*/ 226 h 456"/>
                  <a:gd name="T6" fmla="*/ 1222 w 1342"/>
                  <a:gd name="T7" fmla="*/ 147 h 456"/>
                  <a:gd name="T8" fmla="*/ 1132 w 1342"/>
                  <a:gd name="T9" fmla="*/ 98 h 456"/>
                  <a:gd name="T10" fmla="*/ 960 w 1342"/>
                  <a:gd name="T11" fmla="*/ 65 h 456"/>
                  <a:gd name="T12" fmla="*/ 765 w 1342"/>
                  <a:gd name="T13" fmla="*/ 69 h 456"/>
                  <a:gd name="T14" fmla="*/ 585 w 1342"/>
                  <a:gd name="T15" fmla="*/ 16 h 456"/>
                  <a:gd name="T16" fmla="*/ 525 w 1342"/>
                  <a:gd name="T17" fmla="*/ 0 h 456"/>
                  <a:gd name="T18" fmla="*/ 442 w 1342"/>
                  <a:gd name="T19" fmla="*/ 0 h 456"/>
                  <a:gd name="T20" fmla="*/ 255 w 1342"/>
                  <a:gd name="T21" fmla="*/ 0 h 456"/>
                  <a:gd name="T22" fmla="*/ 202 w 1342"/>
                  <a:gd name="T23" fmla="*/ 19 h 456"/>
                  <a:gd name="T24" fmla="*/ 150 w 1342"/>
                  <a:gd name="T25" fmla="*/ 49 h 456"/>
                  <a:gd name="T26" fmla="*/ 135 w 1342"/>
                  <a:gd name="T27" fmla="*/ 95 h 456"/>
                  <a:gd name="T28" fmla="*/ 142 w 1342"/>
                  <a:gd name="T29" fmla="*/ 141 h 456"/>
                  <a:gd name="T30" fmla="*/ 135 w 1342"/>
                  <a:gd name="T31" fmla="*/ 167 h 456"/>
                  <a:gd name="T32" fmla="*/ 0 w 1342"/>
                  <a:gd name="T33" fmla="*/ 236 h 456"/>
                  <a:gd name="T34" fmla="*/ 1282 w 1342"/>
                  <a:gd name="T35" fmla="*/ 456 h 4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42"/>
                  <a:gd name="T55" fmla="*/ 0 h 456"/>
                  <a:gd name="T56" fmla="*/ 1342 w 1342"/>
                  <a:gd name="T57" fmla="*/ 456 h 4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42" h="456">
                    <a:moveTo>
                      <a:pt x="1282" y="456"/>
                    </a:moveTo>
                    <a:lnTo>
                      <a:pt x="1342" y="331"/>
                    </a:lnTo>
                    <a:lnTo>
                      <a:pt x="1312" y="226"/>
                    </a:lnTo>
                    <a:lnTo>
                      <a:pt x="1222" y="147"/>
                    </a:lnTo>
                    <a:lnTo>
                      <a:pt x="1132" y="98"/>
                    </a:lnTo>
                    <a:lnTo>
                      <a:pt x="960" y="65"/>
                    </a:lnTo>
                    <a:lnTo>
                      <a:pt x="765" y="69"/>
                    </a:lnTo>
                    <a:lnTo>
                      <a:pt x="585" y="16"/>
                    </a:lnTo>
                    <a:lnTo>
                      <a:pt x="525" y="0"/>
                    </a:lnTo>
                    <a:lnTo>
                      <a:pt x="442" y="0"/>
                    </a:lnTo>
                    <a:lnTo>
                      <a:pt x="255" y="0"/>
                    </a:lnTo>
                    <a:lnTo>
                      <a:pt x="202" y="19"/>
                    </a:lnTo>
                    <a:lnTo>
                      <a:pt x="150" y="49"/>
                    </a:lnTo>
                    <a:lnTo>
                      <a:pt x="135" y="95"/>
                    </a:lnTo>
                    <a:lnTo>
                      <a:pt x="142" y="141"/>
                    </a:lnTo>
                    <a:lnTo>
                      <a:pt x="135" y="167"/>
                    </a:lnTo>
                    <a:lnTo>
                      <a:pt x="0" y="236"/>
                    </a:lnTo>
                    <a:lnTo>
                      <a:pt x="1282" y="456"/>
                    </a:lnTo>
                    <a:close/>
                  </a:path>
                </a:pathLst>
              </a:custGeom>
              <a:solidFill>
                <a:srgbClr val="E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22"/>
              <p:cNvSpPr>
                <a:spLocks/>
              </p:cNvSpPr>
              <p:nvPr/>
            </p:nvSpPr>
            <p:spPr bwMode="auto">
              <a:xfrm>
                <a:off x="4163" y="1750"/>
                <a:ext cx="1103" cy="341"/>
              </a:xfrm>
              <a:custGeom>
                <a:avLst/>
                <a:gdLst>
                  <a:gd name="T0" fmla="*/ 0 w 1103"/>
                  <a:gd name="T1" fmla="*/ 135 h 341"/>
                  <a:gd name="T2" fmla="*/ 60 w 1103"/>
                  <a:gd name="T3" fmla="*/ 66 h 341"/>
                  <a:gd name="T4" fmla="*/ 143 w 1103"/>
                  <a:gd name="T5" fmla="*/ 89 h 341"/>
                  <a:gd name="T6" fmla="*/ 135 w 1103"/>
                  <a:gd name="T7" fmla="*/ 36 h 341"/>
                  <a:gd name="T8" fmla="*/ 135 w 1103"/>
                  <a:gd name="T9" fmla="*/ 17 h 341"/>
                  <a:gd name="T10" fmla="*/ 195 w 1103"/>
                  <a:gd name="T11" fmla="*/ 43 h 341"/>
                  <a:gd name="T12" fmla="*/ 248 w 1103"/>
                  <a:gd name="T13" fmla="*/ 99 h 341"/>
                  <a:gd name="T14" fmla="*/ 255 w 1103"/>
                  <a:gd name="T15" fmla="*/ 36 h 341"/>
                  <a:gd name="T16" fmla="*/ 225 w 1103"/>
                  <a:gd name="T17" fmla="*/ 3 h 341"/>
                  <a:gd name="T18" fmla="*/ 360 w 1103"/>
                  <a:gd name="T19" fmla="*/ 66 h 341"/>
                  <a:gd name="T20" fmla="*/ 405 w 1103"/>
                  <a:gd name="T21" fmla="*/ 10 h 341"/>
                  <a:gd name="T22" fmla="*/ 473 w 1103"/>
                  <a:gd name="T23" fmla="*/ 49 h 341"/>
                  <a:gd name="T24" fmla="*/ 585 w 1103"/>
                  <a:gd name="T25" fmla="*/ 17 h 341"/>
                  <a:gd name="T26" fmla="*/ 623 w 1103"/>
                  <a:gd name="T27" fmla="*/ 46 h 341"/>
                  <a:gd name="T28" fmla="*/ 705 w 1103"/>
                  <a:gd name="T29" fmla="*/ 23 h 341"/>
                  <a:gd name="T30" fmla="*/ 728 w 1103"/>
                  <a:gd name="T31" fmla="*/ 0 h 341"/>
                  <a:gd name="T32" fmla="*/ 758 w 1103"/>
                  <a:gd name="T33" fmla="*/ 46 h 341"/>
                  <a:gd name="T34" fmla="*/ 765 w 1103"/>
                  <a:gd name="T35" fmla="*/ 99 h 341"/>
                  <a:gd name="T36" fmla="*/ 848 w 1103"/>
                  <a:gd name="T37" fmla="*/ 66 h 341"/>
                  <a:gd name="T38" fmla="*/ 870 w 1103"/>
                  <a:gd name="T39" fmla="*/ 36 h 341"/>
                  <a:gd name="T40" fmla="*/ 878 w 1103"/>
                  <a:gd name="T41" fmla="*/ 105 h 341"/>
                  <a:gd name="T42" fmla="*/ 885 w 1103"/>
                  <a:gd name="T43" fmla="*/ 122 h 341"/>
                  <a:gd name="T44" fmla="*/ 938 w 1103"/>
                  <a:gd name="T45" fmla="*/ 92 h 341"/>
                  <a:gd name="T46" fmla="*/ 975 w 1103"/>
                  <a:gd name="T47" fmla="*/ 128 h 341"/>
                  <a:gd name="T48" fmla="*/ 998 w 1103"/>
                  <a:gd name="T49" fmla="*/ 148 h 341"/>
                  <a:gd name="T50" fmla="*/ 1035 w 1103"/>
                  <a:gd name="T51" fmla="*/ 138 h 341"/>
                  <a:gd name="T52" fmla="*/ 1073 w 1103"/>
                  <a:gd name="T53" fmla="*/ 154 h 341"/>
                  <a:gd name="T54" fmla="*/ 1103 w 1103"/>
                  <a:gd name="T55" fmla="*/ 200 h 341"/>
                  <a:gd name="T56" fmla="*/ 848 w 1103"/>
                  <a:gd name="T57" fmla="*/ 341 h 341"/>
                  <a:gd name="T58" fmla="*/ 30 w 1103"/>
                  <a:gd name="T59" fmla="*/ 236 h 341"/>
                  <a:gd name="T60" fmla="*/ 0 w 1103"/>
                  <a:gd name="T61" fmla="*/ 135 h 34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3"/>
                  <a:gd name="T94" fmla="*/ 0 h 341"/>
                  <a:gd name="T95" fmla="*/ 1103 w 1103"/>
                  <a:gd name="T96" fmla="*/ 341 h 34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3" h="341">
                    <a:moveTo>
                      <a:pt x="0" y="135"/>
                    </a:moveTo>
                    <a:lnTo>
                      <a:pt x="60" y="66"/>
                    </a:lnTo>
                    <a:lnTo>
                      <a:pt x="143" y="89"/>
                    </a:lnTo>
                    <a:lnTo>
                      <a:pt x="135" y="36"/>
                    </a:lnTo>
                    <a:lnTo>
                      <a:pt x="135" y="17"/>
                    </a:lnTo>
                    <a:lnTo>
                      <a:pt x="195" y="43"/>
                    </a:lnTo>
                    <a:lnTo>
                      <a:pt x="248" y="99"/>
                    </a:lnTo>
                    <a:lnTo>
                      <a:pt x="255" y="36"/>
                    </a:lnTo>
                    <a:lnTo>
                      <a:pt x="225" y="3"/>
                    </a:lnTo>
                    <a:lnTo>
                      <a:pt x="360" y="66"/>
                    </a:lnTo>
                    <a:lnTo>
                      <a:pt x="405" y="10"/>
                    </a:lnTo>
                    <a:lnTo>
                      <a:pt x="473" y="49"/>
                    </a:lnTo>
                    <a:lnTo>
                      <a:pt x="585" y="17"/>
                    </a:lnTo>
                    <a:lnTo>
                      <a:pt x="623" y="46"/>
                    </a:lnTo>
                    <a:lnTo>
                      <a:pt x="705" y="23"/>
                    </a:lnTo>
                    <a:lnTo>
                      <a:pt x="728" y="0"/>
                    </a:lnTo>
                    <a:lnTo>
                      <a:pt x="758" y="46"/>
                    </a:lnTo>
                    <a:lnTo>
                      <a:pt x="765" y="99"/>
                    </a:lnTo>
                    <a:lnTo>
                      <a:pt x="848" y="66"/>
                    </a:lnTo>
                    <a:lnTo>
                      <a:pt x="870" y="36"/>
                    </a:lnTo>
                    <a:lnTo>
                      <a:pt x="878" y="105"/>
                    </a:lnTo>
                    <a:lnTo>
                      <a:pt x="885" y="122"/>
                    </a:lnTo>
                    <a:lnTo>
                      <a:pt x="938" y="92"/>
                    </a:lnTo>
                    <a:lnTo>
                      <a:pt x="975" y="128"/>
                    </a:lnTo>
                    <a:lnTo>
                      <a:pt x="998" y="148"/>
                    </a:lnTo>
                    <a:lnTo>
                      <a:pt x="1035" y="138"/>
                    </a:lnTo>
                    <a:lnTo>
                      <a:pt x="1073" y="154"/>
                    </a:lnTo>
                    <a:lnTo>
                      <a:pt x="1103" y="200"/>
                    </a:lnTo>
                    <a:lnTo>
                      <a:pt x="848" y="341"/>
                    </a:lnTo>
                    <a:lnTo>
                      <a:pt x="30" y="236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23"/>
              <p:cNvSpPr>
                <a:spLocks/>
              </p:cNvSpPr>
              <p:nvPr/>
            </p:nvSpPr>
            <p:spPr bwMode="auto">
              <a:xfrm>
                <a:off x="2663" y="1769"/>
                <a:ext cx="1710" cy="833"/>
              </a:xfrm>
              <a:custGeom>
                <a:avLst/>
                <a:gdLst>
                  <a:gd name="T0" fmla="*/ 435 w 1710"/>
                  <a:gd name="T1" fmla="*/ 682 h 833"/>
                  <a:gd name="T2" fmla="*/ 345 w 1710"/>
                  <a:gd name="T3" fmla="*/ 610 h 833"/>
                  <a:gd name="T4" fmla="*/ 255 w 1710"/>
                  <a:gd name="T5" fmla="*/ 564 h 833"/>
                  <a:gd name="T6" fmla="*/ 150 w 1710"/>
                  <a:gd name="T7" fmla="*/ 505 h 833"/>
                  <a:gd name="T8" fmla="*/ 120 w 1710"/>
                  <a:gd name="T9" fmla="*/ 452 h 833"/>
                  <a:gd name="T10" fmla="*/ 135 w 1710"/>
                  <a:gd name="T11" fmla="*/ 400 h 833"/>
                  <a:gd name="T12" fmla="*/ 30 w 1710"/>
                  <a:gd name="T13" fmla="*/ 321 h 833"/>
                  <a:gd name="T14" fmla="*/ 0 w 1710"/>
                  <a:gd name="T15" fmla="*/ 242 h 833"/>
                  <a:gd name="T16" fmla="*/ 45 w 1710"/>
                  <a:gd name="T17" fmla="*/ 197 h 833"/>
                  <a:gd name="T18" fmla="*/ 240 w 1710"/>
                  <a:gd name="T19" fmla="*/ 157 h 833"/>
                  <a:gd name="T20" fmla="*/ 330 w 1710"/>
                  <a:gd name="T21" fmla="*/ 52 h 833"/>
                  <a:gd name="T22" fmla="*/ 465 w 1710"/>
                  <a:gd name="T23" fmla="*/ 13 h 833"/>
                  <a:gd name="T24" fmla="*/ 600 w 1710"/>
                  <a:gd name="T25" fmla="*/ 6 h 833"/>
                  <a:gd name="T26" fmla="*/ 780 w 1710"/>
                  <a:gd name="T27" fmla="*/ 0 h 833"/>
                  <a:gd name="T28" fmla="*/ 1095 w 1710"/>
                  <a:gd name="T29" fmla="*/ 26 h 833"/>
                  <a:gd name="T30" fmla="*/ 1065 w 1710"/>
                  <a:gd name="T31" fmla="*/ 433 h 833"/>
                  <a:gd name="T32" fmla="*/ 1710 w 1710"/>
                  <a:gd name="T33" fmla="*/ 741 h 833"/>
                  <a:gd name="T34" fmla="*/ 1590 w 1710"/>
                  <a:gd name="T35" fmla="*/ 833 h 833"/>
                  <a:gd name="T36" fmla="*/ 990 w 1710"/>
                  <a:gd name="T37" fmla="*/ 833 h 833"/>
                  <a:gd name="T38" fmla="*/ 435 w 1710"/>
                  <a:gd name="T39" fmla="*/ 682 h 8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10"/>
                  <a:gd name="T61" fmla="*/ 0 h 833"/>
                  <a:gd name="T62" fmla="*/ 1710 w 1710"/>
                  <a:gd name="T63" fmla="*/ 833 h 8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10" h="833">
                    <a:moveTo>
                      <a:pt x="435" y="682"/>
                    </a:moveTo>
                    <a:lnTo>
                      <a:pt x="345" y="610"/>
                    </a:lnTo>
                    <a:lnTo>
                      <a:pt x="255" y="564"/>
                    </a:lnTo>
                    <a:lnTo>
                      <a:pt x="150" y="505"/>
                    </a:lnTo>
                    <a:lnTo>
                      <a:pt x="120" y="452"/>
                    </a:lnTo>
                    <a:lnTo>
                      <a:pt x="135" y="400"/>
                    </a:lnTo>
                    <a:lnTo>
                      <a:pt x="30" y="321"/>
                    </a:lnTo>
                    <a:lnTo>
                      <a:pt x="0" y="242"/>
                    </a:lnTo>
                    <a:lnTo>
                      <a:pt x="45" y="197"/>
                    </a:lnTo>
                    <a:lnTo>
                      <a:pt x="240" y="157"/>
                    </a:lnTo>
                    <a:lnTo>
                      <a:pt x="330" y="52"/>
                    </a:lnTo>
                    <a:lnTo>
                      <a:pt x="465" y="13"/>
                    </a:lnTo>
                    <a:lnTo>
                      <a:pt x="600" y="6"/>
                    </a:lnTo>
                    <a:lnTo>
                      <a:pt x="780" y="0"/>
                    </a:lnTo>
                    <a:lnTo>
                      <a:pt x="1095" y="26"/>
                    </a:lnTo>
                    <a:lnTo>
                      <a:pt x="1065" y="433"/>
                    </a:lnTo>
                    <a:lnTo>
                      <a:pt x="1710" y="741"/>
                    </a:lnTo>
                    <a:lnTo>
                      <a:pt x="1590" y="833"/>
                    </a:lnTo>
                    <a:lnTo>
                      <a:pt x="990" y="833"/>
                    </a:lnTo>
                    <a:lnTo>
                      <a:pt x="435" y="682"/>
                    </a:lnTo>
                    <a:close/>
                  </a:path>
                </a:pathLst>
              </a:custGeom>
              <a:solidFill>
                <a:srgbClr val="E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Freeform 24"/>
              <p:cNvSpPr>
                <a:spLocks/>
              </p:cNvSpPr>
              <p:nvPr/>
            </p:nvSpPr>
            <p:spPr bwMode="auto">
              <a:xfrm>
                <a:off x="2626" y="1757"/>
                <a:ext cx="1410" cy="879"/>
              </a:xfrm>
              <a:custGeom>
                <a:avLst/>
                <a:gdLst>
                  <a:gd name="T0" fmla="*/ 772 w 1410"/>
                  <a:gd name="T1" fmla="*/ 33 h 879"/>
                  <a:gd name="T2" fmla="*/ 585 w 1410"/>
                  <a:gd name="T3" fmla="*/ 42 h 879"/>
                  <a:gd name="T4" fmla="*/ 517 w 1410"/>
                  <a:gd name="T5" fmla="*/ 65 h 879"/>
                  <a:gd name="T6" fmla="*/ 495 w 1410"/>
                  <a:gd name="T7" fmla="*/ 95 h 879"/>
                  <a:gd name="T8" fmla="*/ 487 w 1410"/>
                  <a:gd name="T9" fmla="*/ 147 h 879"/>
                  <a:gd name="T10" fmla="*/ 465 w 1410"/>
                  <a:gd name="T11" fmla="*/ 180 h 879"/>
                  <a:gd name="T12" fmla="*/ 412 w 1410"/>
                  <a:gd name="T13" fmla="*/ 197 h 879"/>
                  <a:gd name="T14" fmla="*/ 315 w 1410"/>
                  <a:gd name="T15" fmla="*/ 223 h 879"/>
                  <a:gd name="T16" fmla="*/ 262 w 1410"/>
                  <a:gd name="T17" fmla="*/ 236 h 879"/>
                  <a:gd name="T18" fmla="*/ 240 w 1410"/>
                  <a:gd name="T19" fmla="*/ 265 h 879"/>
                  <a:gd name="T20" fmla="*/ 247 w 1410"/>
                  <a:gd name="T21" fmla="*/ 285 h 879"/>
                  <a:gd name="T22" fmla="*/ 285 w 1410"/>
                  <a:gd name="T23" fmla="*/ 302 h 879"/>
                  <a:gd name="T24" fmla="*/ 337 w 1410"/>
                  <a:gd name="T25" fmla="*/ 338 h 879"/>
                  <a:gd name="T26" fmla="*/ 367 w 1410"/>
                  <a:gd name="T27" fmla="*/ 400 h 879"/>
                  <a:gd name="T28" fmla="*/ 337 w 1410"/>
                  <a:gd name="T29" fmla="*/ 439 h 879"/>
                  <a:gd name="T30" fmla="*/ 337 w 1410"/>
                  <a:gd name="T31" fmla="*/ 482 h 879"/>
                  <a:gd name="T32" fmla="*/ 360 w 1410"/>
                  <a:gd name="T33" fmla="*/ 518 h 879"/>
                  <a:gd name="T34" fmla="*/ 412 w 1410"/>
                  <a:gd name="T35" fmla="*/ 557 h 879"/>
                  <a:gd name="T36" fmla="*/ 480 w 1410"/>
                  <a:gd name="T37" fmla="*/ 616 h 879"/>
                  <a:gd name="T38" fmla="*/ 600 w 1410"/>
                  <a:gd name="T39" fmla="*/ 643 h 879"/>
                  <a:gd name="T40" fmla="*/ 697 w 1410"/>
                  <a:gd name="T41" fmla="*/ 652 h 879"/>
                  <a:gd name="T42" fmla="*/ 795 w 1410"/>
                  <a:gd name="T43" fmla="*/ 672 h 879"/>
                  <a:gd name="T44" fmla="*/ 870 w 1410"/>
                  <a:gd name="T45" fmla="*/ 692 h 879"/>
                  <a:gd name="T46" fmla="*/ 922 w 1410"/>
                  <a:gd name="T47" fmla="*/ 721 h 879"/>
                  <a:gd name="T48" fmla="*/ 1035 w 1410"/>
                  <a:gd name="T49" fmla="*/ 725 h 879"/>
                  <a:gd name="T50" fmla="*/ 1117 w 1410"/>
                  <a:gd name="T51" fmla="*/ 734 h 879"/>
                  <a:gd name="T52" fmla="*/ 1237 w 1410"/>
                  <a:gd name="T53" fmla="*/ 751 h 879"/>
                  <a:gd name="T54" fmla="*/ 1320 w 1410"/>
                  <a:gd name="T55" fmla="*/ 784 h 879"/>
                  <a:gd name="T56" fmla="*/ 1410 w 1410"/>
                  <a:gd name="T57" fmla="*/ 813 h 879"/>
                  <a:gd name="T58" fmla="*/ 1402 w 1410"/>
                  <a:gd name="T59" fmla="*/ 879 h 879"/>
                  <a:gd name="T60" fmla="*/ 465 w 1410"/>
                  <a:gd name="T61" fmla="*/ 711 h 879"/>
                  <a:gd name="T62" fmla="*/ 382 w 1410"/>
                  <a:gd name="T63" fmla="*/ 646 h 879"/>
                  <a:gd name="T64" fmla="*/ 300 w 1410"/>
                  <a:gd name="T65" fmla="*/ 607 h 879"/>
                  <a:gd name="T66" fmla="*/ 217 w 1410"/>
                  <a:gd name="T67" fmla="*/ 570 h 879"/>
                  <a:gd name="T68" fmla="*/ 172 w 1410"/>
                  <a:gd name="T69" fmla="*/ 544 h 879"/>
                  <a:gd name="T70" fmla="*/ 135 w 1410"/>
                  <a:gd name="T71" fmla="*/ 495 h 879"/>
                  <a:gd name="T72" fmla="*/ 120 w 1410"/>
                  <a:gd name="T73" fmla="*/ 449 h 879"/>
                  <a:gd name="T74" fmla="*/ 127 w 1410"/>
                  <a:gd name="T75" fmla="*/ 416 h 879"/>
                  <a:gd name="T76" fmla="*/ 75 w 1410"/>
                  <a:gd name="T77" fmla="*/ 380 h 879"/>
                  <a:gd name="T78" fmla="*/ 37 w 1410"/>
                  <a:gd name="T79" fmla="*/ 351 h 879"/>
                  <a:gd name="T80" fmla="*/ 7 w 1410"/>
                  <a:gd name="T81" fmla="*/ 315 h 879"/>
                  <a:gd name="T82" fmla="*/ 0 w 1410"/>
                  <a:gd name="T83" fmla="*/ 279 h 879"/>
                  <a:gd name="T84" fmla="*/ 7 w 1410"/>
                  <a:gd name="T85" fmla="*/ 220 h 879"/>
                  <a:gd name="T86" fmla="*/ 45 w 1410"/>
                  <a:gd name="T87" fmla="*/ 190 h 879"/>
                  <a:gd name="T88" fmla="*/ 120 w 1410"/>
                  <a:gd name="T89" fmla="*/ 177 h 879"/>
                  <a:gd name="T90" fmla="*/ 180 w 1410"/>
                  <a:gd name="T91" fmla="*/ 164 h 879"/>
                  <a:gd name="T92" fmla="*/ 255 w 1410"/>
                  <a:gd name="T93" fmla="*/ 151 h 879"/>
                  <a:gd name="T94" fmla="*/ 262 w 1410"/>
                  <a:gd name="T95" fmla="*/ 118 h 879"/>
                  <a:gd name="T96" fmla="*/ 277 w 1410"/>
                  <a:gd name="T97" fmla="*/ 82 h 879"/>
                  <a:gd name="T98" fmla="*/ 315 w 1410"/>
                  <a:gd name="T99" fmla="*/ 59 h 879"/>
                  <a:gd name="T100" fmla="*/ 382 w 1410"/>
                  <a:gd name="T101" fmla="*/ 39 h 879"/>
                  <a:gd name="T102" fmla="*/ 442 w 1410"/>
                  <a:gd name="T103" fmla="*/ 19 h 879"/>
                  <a:gd name="T104" fmla="*/ 555 w 1410"/>
                  <a:gd name="T105" fmla="*/ 6 h 879"/>
                  <a:gd name="T106" fmla="*/ 682 w 1410"/>
                  <a:gd name="T107" fmla="*/ 3 h 879"/>
                  <a:gd name="T108" fmla="*/ 855 w 1410"/>
                  <a:gd name="T109" fmla="*/ 0 h 879"/>
                  <a:gd name="T110" fmla="*/ 1050 w 1410"/>
                  <a:gd name="T111" fmla="*/ 6 h 879"/>
                  <a:gd name="T112" fmla="*/ 772 w 1410"/>
                  <a:gd name="T113" fmla="*/ 33 h 8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10"/>
                  <a:gd name="T172" fmla="*/ 0 h 879"/>
                  <a:gd name="T173" fmla="*/ 1410 w 1410"/>
                  <a:gd name="T174" fmla="*/ 879 h 8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10" h="879">
                    <a:moveTo>
                      <a:pt x="772" y="33"/>
                    </a:moveTo>
                    <a:lnTo>
                      <a:pt x="585" y="42"/>
                    </a:lnTo>
                    <a:lnTo>
                      <a:pt x="517" y="65"/>
                    </a:lnTo>
                    <a:lnTo>
                      <a:pt x="495" y="95"/>
                    </a:lnTo>
                    <a:lnTo>
                      <a:pt x="487" y="147"/>
                    </a:lnTo>
                    <a:lnTo>
                      <a:pt x="465" y="180"/>
                    </a:lnTo>
                    <a:lnTo>
                      <a:pt x="412" y="197"/>
                    </a:lnTo>
                    <a:lnTo>
                      <a:pt x="315" y="223"/>
                    </a:lnTo>
                    <a:lnTo>
                      <a:pt x="262" y="236"/>
                    </a:lnTo>
                    <a:lnTo>
                      <a:pt x="240" y="265"/>
                    </a:lnTo>
                    <a:lnTo>
                      <a:pt x="247" y="285"/>
                    </a:lnTo>
                    <a:lnTo>
                      <a:pt x="285" y="302"/>
                    </a:lnTo>
                    <a:lnTo>
                      <a:pt x="337" y="338"/>
                    </a:lnTo>
                    <a:lnTo>
                      <a:pt x="367" y="400"/>
                    </a:lnTo>
                    <a:lnTo>
                      <a:pt x="337" y="439"/>
                    </a:lnTo>
                    <a:lnTo>
                      <a:pt x="337" y="482"/>
                    </a:lnTo>
                    <a:lnTo>
                      <a:pt x="360" y="518"/>
                    </a:lnTo>
                    <a:lnTo>
                      <a:pt x="412" y="557"/>
                    </a:lnTo>
                    <a:lnTo>
                      <a:pt x="480" y="616"/>
                    </a:lnTo>
                    <a:lnTo>
                      <a:pt x="600" y="643"/>
                    </a:lnTo>
                    <a:lnTo>
                      <a:pt x="697" y="652"/>
                    </a:lnTo>
                    <a:lnTo>
                      <a:pt x="795" y="672"/>
                    </a:lnTo>
                    <a:lnTo>
                      <a:pt x="870" y="692"/>
                    </a:lnTo>
                    <a:lnTo>
                      <a:pt x="922" y="721"/>
                    </a:lnTo>
                    <a:lnTo>
                      <a:pt x="1035" y="725"/>
                    </a:lnTo>
                    <a:lnTo>
                      <a:pt x="1117" y="734"/>
                    </a:lnTo>
                    <a:lnTo>
                      <a:pt x="1237" y="751"/>
                    </a:lnTo>
                    <a:lnTo>
                      <a:pt x="1320" y="784"/>
                    </a:lnTo>
                    <a:lnTo>
                      <a:pt x="1410" y="813"/>
                    </a:lnTo>
                    <a:lnTo>
                      <a:pt x="1402" y="879"/>
                    </a:lnTo>
                    <a:lnTo>
                      <a:pt x="465" y="711"/>
                    </a:lnTo>
                    <a:lnTo>
                      <a:pt x="382" y="646"/>
                    </a:lnTo>
                    <a:lnTo>
                      <a:pt x="300" y="607"/>
                    </a:lnTo>
                    <a:lnTo>
                      <a:pt x="217" y="570"/>
                    </a:lnTo>
                    <a:lnTo>
                      <a:pt x="172" y="544"/>
                    </a:lnTo>
                    <a:lnTo>
                      <a:pt x="135" y="495"/>
                    </a:lnTo>
                    <a:lnTo>
                      <a:pt x="120" y="449"/>
                    </a:lnTo>
                    <a:lnTo>
                      <a:pt x="127" y="416"/>
                    </a:lnTo>
                    <a:lnTo>
                      <a:pt x="75" y="380"/>
                    </a:lnTo>
                    <a:lnTo>
                      <a:pt x="37" y="351"/>
                    </a:lnTo>
                    <a:lnTo>
                      <a:pt x="7" y="315"/>
                    </a:lnTo>
                    <a:lnTo>
                      <a:pt x="0" y="279"/>
                    </a:lnTo>
                    <a:lnTo>
                      <a:pt x="7" y="220"/>
                    </a:lnTo>
                    <a:lnTo>
                      <a:pt x="45" y="190"/>
                    </a:lnTo>
                    <a:lnTo>
                      <a:pt x="120" y="177"/>
                    </a:lnTo>
                    <a:lnTo>
                      <a:pt x="180" y="164"/>
                    </a:lnTo>
                    <a:lnTo>
                      <a:pt x="255" y="151"/>
                    </a:lnTo>
                    <a:lnTo>
                      <a:pt x="262" y="118"/>
                    </a:lnTo>
                    <a:lnTo>
                      <a:pt x="277" y="82"/>
                    </a:lnTo>
                    <a:lnTo>
                      <a:pt x="315" y="59"/>
                    </a:lnTo>
                    <a:lnTo>
                      <a:pt x="382" y="39"/>
                    </a:lnTo>
                    <a:lnTo>
                      <a:pt x="442" y="19"/>
                    </a:lnTo>
                    <a:lnTo>
                      <a:pt x="555" y="6"/>
                    </a:lnTo>
                    <a:lnTo>
                      <a:pt x="682" y="3"/>
                    </a:lnTo>
                    <a:lnTo>
                      <a:pt x="855" y="0"/>
                    </a:lnTo>
                    <a:lnTo>
                      <a:pt x="1050" y="6"/>
                    </a:lnTo>
                    <a:lnTo>
                      <a:pt x="772" y="33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Freeform 25"/>
              <p:cNvSpPr>
                <a:spLocks/>
              </p:cNvSpPr>
              <p:nvPr/>
            </p:nvSpPr>
            <p:spPr bwMode="auto">
              <a:xfrm>
                <a:off x="3188" y="1774"/>
                <a:ext cx="1590" cy="802"/>
              </a:xfrm>
              <a:custGeom>
                <a:avLst/>
                <a:gdLst>
                  <a:gd name="T0" fmla="*/ 1005 w 1590"/>
                  <a:gd name="T1" fmla="*/ 802 h 802"/>
                  <a:gd name="T2" fmla="*/ 795 w 1590"/>
                  <a:gd name="T3" fmla="*/ 749 h 802"/>
                  <a:gd name="T4" fmla="*/ 735 w 1590"/>
                  <a:gd name="T5" fmla="*/ 703 h 802"/>
                  <a:gd name="T6" fmla="*/ 660 w 1590"/>
                  <a:gd name="T7" fmla="*/ 684 h 802"/>
                  <a:gd name="T8" fmla="*/ 525 w 1590"/>
                  <a:gd name="T9" fmla="*/ 677 h 802"/>
                  <a:gd name="T10" fmla="*/ 375 w 1590"/>
                  <a:gd name="T11" fmla="*/ 631 h 802"/>
                  <a:gd name="T12" fmla="*/ 293 w 1590"/>
                  <a:gd name="T13" fmla="*/ 600 h 802"/>
                  <a:gd name="T14" fmla="*/ 240 w 1590"/>
                  <a:gd name="T15" fmla="*/ 565 h 802"/>
                  <a:gd name="T16" fmla="*/ 225 w 1590"/>
                  <a:gd name="T17" fmla="*/ 513 h 802"/>
                  <a:gd name="T18" fmla="*/ 240 w 1590"/>
                  <a:gd name="T19" fmla="*/ 480 h 802"/>
                  <a:gd name="T20" fmla="*/ 135 w 1590"/>
                  <a:gd name="T21" fmla="*/ 447 h 802"/>
                  <a:gd name="T22" fmla="*/ 30 w 1590"/>
                  <a:gd name="T23" fmla="*/ 375 h 802"/>
                  <a:gd name="T24" fmla="*/ 0 w 1590"/>
                  <a:gd name="T25" fmla="*/ 315 h 802"/>
                  <a:gd name="T26" fmla="*/ 23 w 1590"/>
                  <a:gd name="T27" fmla="*/ 266 h 802"/>
                  <a:gd name="T28" fmla="*/ 60 w 1590"/>
                  <a:gd name="T29" fmla="*/ 218 h 802"/>
                  <a:gd name="T30" fmla="*/ 180 w 1590"/>
                  <a:gd name="T31" fmla="*/ 172 h 802"/>
                  <a:gd name="T32" fmla="*/ 165 w 1590"/>
                  <a:gd name="T33" fmla="*/ 115 h 802"/>
                  <a:gd name="T34" fmla="*/ 180 w 1590"/>
                  <a:gd name="T35" fmla="*/ 80 h 802"/>
                  <a:gd name="T36" fmla="*/ 255 w 1590"/>
                  <a:gd name="T37" fmla="*/ 28 h 802"/>
                  <a:gd name="T38" fmla="*/ 368 w 1590"/>
                  <a:gd name="T39" fmla="*/ 10 h 802"/>
                  <a:gd name="T40" fmla="*/ 525 w 1590"/>
                  <a:gd name="T41" fmla="*/ 1 h 802"/>
                  <a:gd name="T42" fmla="*/ 653 w 1590"/>
                  <a:gd name="T43" fmla="*/ 0 h 802"/>
                  <a:gd name="T44" fmla="*/ 810 w 1590"/>
                  <a:gd name="T45" fmla="*/ 21 h 802"/>
                  <a:gd name="T46" fmla="*/ 900 w 1590"/>
                  <a:gd name="T47" fmla="*/ 34 h 802"/>
                  <a:gd name="T48" fmla="*/ 1095 w 1590"/>
                  <a:gd name="T49" fmla="*/ 106 h 802"/>
                  <a:gd name="T50" fmla="*/ 1155 w 1590"/>
                  <a:gd name="T51" fmla="*/ 165 h 802"/>
                  <a:gd name="T52" fmla="*/ 750 w 1590"/>
                  <a:gd name="T53" fmla="*/ 192 h 802"/>
                  <a:gd name="T54" fmla="*/ 735 w 1590"/>
                  <a:gd name="T55" fmla="*/ 231 h 802"/>
                  <a:gd name="T56" fmla="*/ 900 w 1590"/>
                  <a:gd name="T57" fmla="*/ 493 h 802"/>
                  <a:gd name="T58" fmla="*/ 1275 w 1590"/>
                  <a:gd name="T59" fmla="*/ 546 h 802"/>
                  <a:gd name="T60" fmla="*/ 1590 w 1590"/>
                  <a:gd name="T61" fmla="*/ 611 h 802"/>
                  <a:gd name="T62" fmla="*/ 1005 w 1590"/>
                  <a:gd name="T63" fmla="*/ 802 h 8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0"/>
                  <a:gd name="T97" fmla="*/ 0 h 802"/>
                  <a:gd name="T98" fmla="*/ 1590 w 1590"/>
                  <a:gd name="T99" fmla="*/ 802 h 8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0" h="802">
                    <a:moveTo>
                      <a:pt x="1005" y="802"/>
                    </a:moveTo>
                    <a:lnTo>
                      <a:pt x="795" y="749"/>
                    </a:lnTo>
                    <a:lnTo>
                      <a:pt x="735" y="703"/>
                    </a:lnTo>
                    <a:lnTo>
                      <a:pt x="660" y="684"/>
                    </a:lnTo>
                    <a:lnTo>
                      <a:pt x="525" y="677"/>
                    </a:lnTo>
                    <a:lnTo>
                      <a:pt x="375" y="631"/>
                    </a:lnTo>
                    <a:lnTo>
                      <a:pt x="293" y="600"/>
                    </a:lnTo>
                    <a:lnTo>
                      <a:pt x="240" y="565"/>
                    </a:lnTo>
                    <a:lnTo>
                      <a:pt x="225" y="513"/>
                    </a:lnTo>
                    <a:lnTo>
                      <a:pt x="240" y="480"/>
                    </a:lnTo>
                    <a:lnTo>
                      <a:pt x="135" y="447"/>
                    </a:lnTo>
                    <a:lnTo>
                      <a:pt x="30" y="375"/>
                    </a:lnTo>
                    <a:lnTo>
                      <a:pt x="0" y="315"/>
                    </a:lnTo>
                    <a:lnTo>
                      <a:pt x="23" y="266"/>
                    </a:lnTo>
                    <a:lnTo>
                      <a:pt x="60" y="218"/>
                    </a:lnTo>
                    <a:lnTo>
                      <a:pt x="180" y="172"/>
                    </a:lnTo>
                    <a:lnTo>
                      <a:pt x="165" y="115"/>
                    </a:lnTo>
                    <a:lnTo>
                      <a:pt x="180" y="80"/>
                    </a:lnTo>
                    <a:lnTo>
                      <a:pt x="255" y="28"/>
                    </a:lnTo>
                    <a:lnTo>
                      <a:pt x="368" y="10"/>
                    </a:lnTo>
                    <a:lnTo>
                      <a:pt x="525" y="1"/>
                    </a:lnTo>
                    <a:lnTo>
                      <a:pt x="653" y="0"/>
                    </a:lnTo>
                    <a:lnTo>
                      <a:pt x="810" y="21"/>
                    </a:lnTo>
                    <a:lnTo>
                      <a:pt x="900" y="34"/>
                    </a:lnTo>
                    <a:lnTo>
                      <a:pt x="1095" y="106"/>
                    </a:lnTo>
                    <a:lnTo>
                      <a:pt x="1155" y="165"/>
                    </a:lnTo>
                    <a:lnTo>
                      <a:pt x="750" y="192"/>
                    </a:lnTo>
                    <a:lnTo>
                      <a:pt x="735" y="231"/>
                    </a:lnTo>
                    <a:lnTo>
                      <a:pt x="900" y="493"/>
                    </a:lnTo>
                    <a:lnTo>
                      <a:pt x="1275" y="546"/>
                    </a:lnTo>
                    <a:lnTo>
                      <a:pt x="1590" y="611"/>
                    </a:lnTo>
                    <a:lnTo>
                      <a:pt x="1005" y="802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9" name="Freeform 26"/>
              <p:cNvSpPr>
                <a:spLocks/>
              </p:cNvSpPr>
              <p:nvPr/>
            </p:nvSpPr>
            <p:spPr bwMode="auto">
              <a:xfrm>
                <a:off x="3166" y="1767"/>
                <a:ext cx="675" cy="511"/>
              </a:xfrm>
              <a:custGeom>
                <a:avLst/>
                <a:gdLst>
                  <a:gd name="T0" fmla="*/ 240 w 675"/>
                  <a:gd name="T1" fmla="*/ 446 h 511"/>
                  <a:gd name="T2" fmla="*/ 187 w 675"/>
                  <a:gd name="T3" fmla="*/ 413 h 511"/>
                  <a:gd name="T4" fmla="*/ 135 w 675"/>
                  <a:gd name="T5" fmla="*/ 374 h 511"/>
                  <a:gd name="T6" fmla="*/ 112 w 675"/>
                  <a:gd name="T7" fmla="*/ 331 h 511"/>
                  <a:gd name="T8" fmla="*/ 127 w 675"/>
                  <a:gd name="T9" fmla="*/ 292 h 511"/>
                  <a:gd name="T10" fmla="*/ 180 w 675"/>
                  <a:gd name="T11" fmla="*/ 259 h 511"/>
                  <a:gd name="T12" fmla="*/ 300 w 675"/>
                  <a:gd name="T13" fmla="*/ 239 h 511"/>
                  <a:gd name="T14" fmla="*/ 367 w 675"/>
                  <a:gd name="T15" fmla="*/ 216 h 511"/>
                  <a:gd name="T16" fmla="*/ 382 w 675"/>
                  <a:gd name="T17" fmla="*/ 170 h 511"/>
                  <a:gd name="T18" fmla="*/ 337 w 675"/>
                  <a:gd name="T19" fmla="*/ 134 h 511"/>
                  <a:gd name="T20" fmla="*/ 307 w 675"/>
                  <a:gd name="T21" fmla="*/ 111 h 511"/>
                  <a:gd name="T22" fmla="*/ 300 w 675"/>
                  <a:gd name="T23" fmla="*/ 59 h 511"/>
                  <a:gd name="T24" fmla="*/ 345 w 675"/>
                  <a:gd name="T25" fmla="*/ 39 h 511"/>
                  <a:gd name="T26" fmla="*/ 420 w 675"/>
                  <a:gd name="T27" fmla="*/ 32 h 511"/>
                  <a:gd name="T28" fmla="*/ 502 w 675"/>
                  <a:gd name="T29" fmla="*/ 19 h 511"/>
                  <a:gd name="T30" fmla="*/ 562 w 675"/>
                  <a:gd name="T31" fmla="*/ 16 h 511"/>
                  <a:gd name="T32" fmla="*/ 675 w 675"/>
                  <a:gd name="T33" fmla="*/ 13 h 511"/>
                  <a:gd name="T34" fmla="*/ 570 w 675"/>
                  <a:gd name="T35" fmla="*/ 0 h 511"/>
                  <a:gd name="T36" fmla="*/ 465 w 675"/>
                  <a:gd name="T37" fmla="*/ 0 h 511"/>
                  <a:gd name="T38" fmla="*/ 382 w 675"/>
                  <a:gd name="T39" fmla="*/ 0 h 511"/>
                  <a:gd name="T40" fmla="*/ 285 w 675"/>
                  <a:gd name="T41" fmla="*/ 13 h 511"/>
                  <a:gd name="T42" fmla="*/ 210 w 675"/>
                  <a:gd name="T43" fmla="*/ 39 h 511"/>
                  <a:gd name="T44" fmla="*/ 187 w 675"/>
                  <a:gd name="T45" fmla="*/ 68 h 511"/>
                  <a:gd name="T46" fmla="*/ 157 w 675"/>
                  <a:gd name="T47" fmla="*/ 111 h 511"/>
                  <a:gd name="T48" fmla="*/ 157 w 675"/>
                  <a:gd name="T49" fmla="*/ 144 h 511"/>
                  <a:gd name="T50" fmla="*/ 180 w 675"/>
                  <a:gd name="T51" fmla="*/ 173 h 511"/>
                  <a:gd name="T52" fmla="*/ 105 w 675"/>
                  <a:gd name="T53" fmla="*/ 187 h 511"/>
                  <a:gd name="T54" fmla="*/ 67 w 675"/>
                  <a:gd name="T55" fmla="*/ 203 h 511"/>
                  <a:gd name="T56" fmla="*/ 22 w 675"/>
                  <a:gd name="T57" fmla="*/ 232 h 511"/>
                  <a:gd name="T58" fmla="*/ 0 w 675"/>
                  <a:gd name="T59" fmla="*/ 275 h 511"/>
                  <a:gd name="T60" fmla="*/ 0 w 675"/>
                  <a:gd name="T61" fmla="*/ 331 h 511"/>
                  <a:gd name="T62" fmla="*/ 37 w 675"/>
                  <a:gd name="T63" fmla="*/ 390 h 511"/>
                  <a:gd name="T64" fmla="*/ 97 w 675"/>
                  <a:gd name="T65" fmla="*/ 456 h 511"/>
                  <a:gd name="T66" fmla="*/ 142 w 675"/>
                  <a:gd name="T67" fmla="*/ 475 h 511"/>
                  <a:gd name="T68" fmla="*/ 195 w 675"/>
                  <a:gd name="T69" fmla="*/ 488 h 511"/>
                  <a:gd name="T70" fmla="*/ 262 w 675"/>
                  <a:gd name="T71" fmla="*/ 511 h 511"/>
                  <a:gd name="T72" fmla="*/ 277 w 675"/>
                  <a:gd name="T73" fmla="*/ 482 h 511"/>
                  <a:gd name="T74" fmla="*/ 240 w 675"/>
                  <a:gd name="T75" fmla="*/ 446 h 51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75"/>
                  <a:gd name="T115" fmla="*/ 0 h 511"/>
                  <a:gd name="T116" fmla="*/ 675 w 675"/>
                  <a:gd name="T117" fmla="*/ 511 h 51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75" h="511">
                    <a:moveTo>
                      <a:pt x="240" y="446"/>
                    </a:moveTo>
                    <a:lnTo>
                      <a:pt x="187" y="413"/>
                    </a:lnTo>
                    <a:lnTo>
                      <a:pt x="135" y="374"/>
                    </a:lnTo>
                    <a:lnTo>
                      <a:pt x="112" y="331"/>
                    </a:lnTo>
                    <a:lnTo>
                      <a:pt x="127" y="292"/>
                    </a:lnTo>
                    <a:lnTo>
                      <a:pt x="180" y="259"/>
                    </a:lnTo>
                    <a:lnTo>
                      <a:pt x="300" y="239"/>
                    </a:lnTo>
                    <a:lnTo>
                      <a:pt x="367" y="216"/>
                    </a:lnTo>
                    <a:lnTo>
                      <a:pt x="382" y="170"/>
                    </a:lnTo>
                    <a:lnTo>
                      <a:pt x="337" y="134"/>
                    </a:lnTo>
                    <a:lnTo>
                      <a:pt x="307" y="111"/>
                    </a:lnTo>
                    <a:lnTo>
                      <a:pt x="300" y="59"/>
                    </a:lnTo>
                    <a:lnTo>
                      <a:pt x="345" y="39"/>
                    </a:lnTo>
                    <a:lnTo>
                      <a:pt x="420" y="32"/>
                    </a:lnTo>
                    <a:lnTo>
                      <a:pt x="502" y="19"/>
                    </a:lnTo>
                    <a:lnTo>
                      <a:pt x="562" y="16"/>
                    </a:lnTo>
                    <a:lnTo>
                      <a:pt x="675" y="13"/>
                    </a:lnTo>
                    <a:lnTo>
                      <a:pt x="570" y="0"/>
                    </a:lnTo>
                    <a:lnTo>
                      <a:pt x="465" y="0"/>
                    </a:lnTo>
                    <a:lnTo>
                      <a:pt x="382" y="0"/>
                    </a:lnTo>
                    <a:lnTo>
                      <a:pt x="285" y="13"/>
                    </a:lnTo>
                    <a:lnTo>
                      <a:pt x="210" y="39"/>
                    </a:lnTo>
                    <a:lnTo>
                      <a:pt x="187" y="68"/>
                    </a:lnTo>
                    <a:lnTo>
                      <a:pt x="157" y="111"/>
                    </a:lnTo>
                    <a:lnTo>
                      <a:pt x="157" y="144"/>
                    </a:lnTo>
                    <a:lnTo>
                      <a:pt x="180" y="173"/>
                    </a:lnTo>
                    <a:lnTo>
                      <a:pt x="105" y="187"/>
                    </a:lnTo>
                    <a:lnTo>
                      <a:pt x="67" y="203"/>
                    </a:lnTo>
                    <a:lnTo>
                      <a:pt x="22" y="232"/>
                    </a:lnTo>
                    <a:lnTo>
                      <a:pt x="0" y="275"/>
                    </a:lnTo>
                    <a:lnTo>
                      <a:pt x="0" y="331"/>
                    </a:lnTo>
                    <a:lnTo>
                      <a:pt x="37" y="390"/>
                    </a:lnTo>
                    <a:lnTo>
                      <a:pt x="97" y="456"/>
                    </a:lnTo>
                    <a:lnTo>
                      <a:pt x="142" y="475"/>
                    </a:lnTo>
                    <a:lnTo>
                      <a:pt x="195" y="488"/>
                    </a:lnTo>
                    <a:lnTo>
                      <a:pt x="262" y="511"/>
                    </a:lnTo>
                    <a:lnTo>
                      <a:pt x="277" y="482"/>
                    </a:lnTo>
                    <a:lnTo>
                      <a:pt x="240" y="446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Freeform 27"/>
              <p:cNvSpPr>
                <a:spLocks/>
              </p:cNvSpPr>
              <p:nvPr/>
            </p:nvSpPr>
            <p:spPr bwMode="auto">
              <a:xfrm>
                <a:off x="3578" y="1875"/>
                <a:ext cx="803" cy="639"/>
              </a:xfrm>
              <a:custGeom>
                <a:avLst/>
                <a:gdLst>
                  <a:gd name="T0" fmla="*/ 653 w 803"/>
                  <a:gd name="T1" fmla="*/ 639 h 639"/>
                  <a:gd name="T2" fmla="*/ 585 w 803"/>
                  <a:gd name="T3" fmla="*/ 626 h 639"/>
                  <a:gd name="T4" fmla="*/ 503 w 803"/>
                  <a:gd name="T5" fmla="*/ 620 h 639"/>
                  <a:gd name="T6" fmla="*/ 458 w 803"/>
                  <a:gd name="T7" fmla="*/ 620 h 639"/>
                  <a:gd name="T8" fmla="*/ 548 w 803"/>
                  <a:gd name="T9" fmla="*/ 603 h 639"/>
                  <a:gd name="T10" fmla="*/ 465 w 803"/>
                  <a:gd name="T11" fmla="*/ 587 h 639"/>
                  <a:gd name="T12" fmla="*/ 383 w 803"/>
                  <a:gd name="T13" fmla="*/ 574 h 639"/>
                  <a:gd name="T14" fmla="*/ 285 w 803"/>
                  <a:gd name="T15" fmla="*/ 567 h 639"/>
                  <a:gd name="T16" fmla="*/ 383 w 803"/>
                  <a:gd name="T17" fmla="*/ 561 h 639"/>
                  <a:gd name="T18" fmla="*/ 488 w 803"/>
                  <a:gd name="T19" fmla="*/ 561 h 639"/>
                  <a:gd name="T20" fmla="*/ 345 w 803"/>
                  <a:gd name="T21" fmla="*/ 525 h 639"/>
                  <a:gd name="T22" fmla="*/ 233 w 803"/>
                  <a:gd name="T23" fmla="*/ 508 h 639"/>
                  <a:gd name="T24" fmla="*/ 165 w 803"/>
                  <a:gd name="T25" fmla="*/ 505 h 639"/>
                  <a:gd name="T26" fmla="*/ 278 w 803"/>
                  <a:gd name="T27" fmla="*/ 495 h 639"/>
                  <a:gd name="T28" fmla="*/ 398 w 803"/>
                  <a:gd name="T29" fmla="*/ 498 h 639"/>
                  <a:gd name="T30" fmla="*/ 458 w 803"/>
                  <a:gd name="T31" fmla="*/ 502 h 639"/>
                  <a:gd name="T32" fmla="*/ 353 w 803"/>
                  <a:gd name="T33" fmla="*/ 472 h 639"/>
                  <a:gd name="T34" fmla="*/ 233 w 803"/>
                  <a:gd name="T35" fmla="*/ 459 h 639"/>
                  <a:gd name="T36" fmla="*/ 90 w 803"/>
                  <a:gd name="T37" fmla="*/ 443 h 639"/>
                  <a:gd name="T38" fmla="*/ 270 w 803"/>
                  <a:gd name="T39" fmla="*/ 439 h 639"/>
                  <a:gd name="T40" fmla="*/ 375 w 803"/>
                  <a:gd name="T41" fmla="*/ 443 h 639"/>
                  <a:gd name="T42" fmla="*/ 270 w 803"/>
                  <a:gd name="T43" fmla="*/ 400 h 639"/>
                  <a:gd name="T44" fmla="*/ 83 w 803"/>
                  <a:gd name="T45" fmla="*/ 370 h 639"/>
                  <a:gd name="T46" fmla="*/ 0 w 803"/>
                  <a:gd name="T47" fmla="*/ 361 h 639"/>
                  <a:gd name="T48" fmla="*/ 270 w 803"/>
                  <a:gd name="T49" fmla="*/ 367 h 639"/>
                  <a:gd name="T50" fmla="*/ 315 w 803"/>
                  <a:gd name="T51" fmla="*/ 370 h 639"/>
                  <a:gd name="T52" fmla="*/ 255 w 803"/>
                  <a:gd name="T53" fmla="*/ 348 h 639"/>
                  <a:gd name="T54" fmla="*/ 150 w 803"/>
                  <a:gd name="T55" fmla="*/ 311 h 639"/>
                  <a:gd name="T56" fmla="*/ 278 w 803"/>
                  <a:gd name="T57" fmla="*/ 295 h 639"/>
                  <a:gd name="T58" fmla="*/ 233 w 803"/>
                  <a:gd name="T59" fmla="*/ 272 h 639"/>
                  <a:gd name="T60" fmla="*/ 128 w 803"/>
                  <a:gd name="T61" fmla="*/ 246 h 639"/>
                  <a:gd name="T62" fmla="*/ 180 w 803"/>
                  <a:gd name="T63" fmla="*/ 229 h 639"/>
                  <a:gd name="T64" fmla="*/ 113 w 803"/>
                  <a:gd name="T65" fmla="*/ 210 h 639"/>
                  <a:gd name="T66" fmla="*/ 23 w 803"/>
                  <a:gd name="T67" fmla="*/ 200 h 639"/>
                  <a:gd name="T68" fmla="*/ 120 w 803"/>
                  <a:gd name="T69" fmla="*/ 190 h 639"/>
                  <a:gd name="T70" fmla="*/ 53 w 803"/>
                  <a:gd name="T71" fmla="*/ 164 h 639"/>
                  <a:gd name="T72" fmla="*/ 0 w 803"/>
                  <a:gd name="T73" fmla="*/ 161 h 639"/>
                  <a:gd name="T74" fmla="*/ 83 w 803"/>
                  <a:gd name="T75" fmla="*/ 154 h 639"/>
                  <a:gd name="T76" fmla="*/ 150 w 803"/>
                  <a:gd name="T77" fmla="*/ 157 h 639"/>
                  <a:gd name="T78" fmla="*/ 60 w 803"/>
                  <a:gd name="T79" fmla="*/ 115 h 639"/>
                  <a:gd name="T80" fmla="*/ 30 w 803"/>
                  <a:gd name="T81" fmla="*/ 82 h 639"/>
                  <a:gd name="T82" fmla="*/ 98 w 803"/>
                  <a:gd name="T83" fmla="*/ 105 h 639"/>
                  <a:gd name="T84" fmla="*/ 173 w 803"/>
                  <a:gd name="T85" fmla="*/ 108 h 639"/>
                  <a:gd name="T86" fmla="*/ 143 w 803"/>
                  <a:gd name="T87" fmla="*/ 46 h 639"/>
                  <a:gd name="T88" fmla="*/ 135 w 803"/>
                  <a:gd name="T89" fmla="*/ 0 h 639"/>
                  <a:gd name="T90" fmla="*/ 158 w 803"/>
                  <a:gd name="T91" fmla="*/ 29 h 639"/>
                  <a:gd name="T92" fmla="*/ 233 w 803"/>
                  <a:gd name="T93" fmla="*/ 62 h 639"/>
                  <a:gd name="T94" fmla="*/ 225 w 803"/>
                  <a:gd name="T95" fmla="*/ 26 h 639"/>
                  <a:gd name="T96" fmla="*/ 233 w 803"/>
                  <a:gd name="T97" fmla="*/ 6 h 639"/>
                  <a:gd name="T98" fmla="*/ 278 w 803"/>
                  <a:gd name="T99" fmla="*/ 36 h 639"/>
                  <a:gd name="T100" fmla="*/ 338 w 803"/>
                  <a:gd name="T101" fmla="*/ 56 h 639"/>
                  <a:gd name="T102" fmla="*/ 398 w 803"/>
                  <a:gd name="T103" fmla="*/ 10 h 639"/>
                  <a:gd name="T104" fmla="*/ 428 w 803"/>
                  <a:gd name="T105" fmla="*/ 42 h 639"/>
                  <a:gd name="T106" fmla="*/ 480 w 803"/>
                  <a:gd name="T107" fmla="*/ 69 h 639"/>
                  <a:gd name="T108" fmla="*/ 510 w 803"/>
                  <a:gd name="T109" fmla="*/ 26 h 639"/>
                  <a:gd name="T110" fmla="*/ 548 w 803"/>
                  <a:gd name="T111" fmla="*/ 88 h 639"/>
                  <a:gd name="T112" fmla="*/ 803 w 803"/>
                  <a:gd name="T113" fmla="*/ 557 h 639"/>
                  <a:gd name="T114" fmla="*/ 653 w 803"/>
                  <a:gd name="T115" fmla="*/ 639 h 6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3"/>
                  <a:gd name="T175" fmla="*/ 0 h 639"/>
                  <a:gd name="T176" fmla="*/ 803 w 803"/>
                  <a:gd name="T177" fmla="*/ 639 h 6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3" h="639">
                    <a:moveTo>
                      <a:pt x="653" y="639"/>
                    </a:moveTo>
                    <a:lnTo>
                      <a:pt x="585" y="626"/>
                    </a:lnTo>
                    <a:lnTo>
                      <a:pt x="503" y="620"/>
                    </a:lnTo>
                    <a:lnTo>
                      <a:pt x="458" y="620"/>
                    </a:lnTo>
                    <a:lnTo>
                      <a:pt x="548" y="603"/>
                    </a:lnTo>
                    <a:lnTo>
                      <a:pt x="465" y="587"/>
                    </a:lnTo>
                    <a:lnTo>
                      <a:pt x="383" y="574"/>
                    </a:lnTo>
                    <a:lnTo>
                      <a:pt x="285" y="567"/>
                    </a:lnTo>
                    <a:lnTo>
                      <a:pt x="383" y="561"/>
                    </a:lnTo>
                    <a:lnTo>
                      <a:pt x="488" y="561"/>
                    </a:lnTo>
                    <a:lnTo>
                      <a:pt x="345" y="525"/>
                    </a:lnTo>
                    <a:lnTo>
                      <a:pt x="233" y="508"/>
                    </a:lnTo>
                    <a:lnTo>
                      <a:pt x="165" y="505"/>
                    </a:lnTo>
                    <a:lnTo>
                      <a:pt x="278" y="495"/>
                    </a:lnTo>
                    <a:lnTo>
                      <a:pt x="398" y="498"/>
                    </a:lnTo>
                    <a:lnTo>
                      <a:pt x="458" y="502"/>
                    </a:lnTo>
                    <a:lnTo>
                      <a:pt x="353" y="472"/>
                    </a:lnTo>
                    <a:lnTo>
                      <a:pt x="233" y="459"/>
                    </a:lnTo>
                    <a:lnTo>
                      <a:pt x="90" y="443"/>
                    </a:lnTo>
                    <a:lnTo>
                      <a:pt x="270" y="439"/>
                    </a:lnTo>
                    <a:lnTo>
                      <a:pt x="375" y="443"/>
                    </a:lnTo>
                    <a:lnTo>
                      <a:pt x="270" y="400"/>
                    </a:lnTo>
                    <a:lnTo>
                      <a:pt x="83" y="370"/>
                    </a:lnTo>
                    <a:lnTo>
                      <a:pt x="0" y="361"/>
                    </a:lnTo>
                    <a:lnTo>
                      <a:pt x="270" y="367"/>
                    </a:lnTo>
                    <a:lnTo>
                      <a:pt x="315" y="370"/>
                    </a:lnTo>
                    <a:lnTo>
                      <a:pt x="255" y="348"/>
                    </a:lnTo>
                    <a:lnTo>
                      <a:pt x="150" y="311"/>
                    </a:lnTo>
                    <a:lnTo>
                      <a:pt x="278" y="295"/>
                    </a:lnTo>
                    <a:lnTo>
                      <a:pt x="233" y="272"/>
                    </a:lnTo>
                    <a:lnTo>
                      <a:pt x="128" y="246"/>
                    </a:lnTo>
                    <a:lnTo>
                      <a:pt x="180" y="229"/>
                    </a:lnTo>
                    <a:lnTo>
                      <a:pt x="113" y="210"/>
                    </a:lnTo>
                    <a:lnTo>
                      <a:pt x="23" y="200"/>
                    </a:lnTo>
                    <a:lnTo>
                      <a:pt x="120" y="190"/>
                    </a:lnTo>
                    <a:lnTo>
                      <a:pt x="53" y="164"/>
                    </a:lnTo>
                    <a:lnTo>
                      <a:pt x="0" y="161"/>
                    </a:lnTo>
                    <a:lnTo>
                      <a:pt x="83" y="154"/>
                    </a:lnTo>
                    <a:lnTo>
                      <a:pt x="150" y="157"/>
                    </a:lnTo>
                    <a:lnTo>
                      <a:pt x="60" y="115"/>
                    </a:lnTo>
                    <a:lnTo>
                      <a:pt x="30" y="82"/>
                    </a:lnTo>
                    <a:lnTo>
                      <a:pt x="98" y="105"/>
                    </a:lnTo>
                    <a:lnTo>
                      <a:pt x="173" y="108"/>
                    </a:lnTo>
                    <a:lnTo>
                      <a:pt x="143" y="46"/>
                    </a:lnTo>
                    <a:lnTo>
                      <a:pt x="135" y="0"/>
                    </a:lnTo>
                    <a:lnTo>
                      <a:pt x="158" y="29"/>
                    </a:lnTo>
                    <a:lnTo>
                      <a:pt x="233" y="62"/>
                    </a:lnTo>
                    <a:lnTo>
                      <a:pt x="225" y="26"/>
                    </a:lnTo>
                    <a:lnTo>
                      <a:pt x="233" y="6"/>
                    </a:lnTo>
                    <a:lnTo>
                      <a:pt x="278" y="36"/>
                    </a:lnTo>
                    <a:lnTo>
                      <a:pt x="338" y="56"/>
                    </a:lnTo>
                    <a:lnTo>
                      <a:pt x="398" y="10"/>
                    </a:lnTo>
                    <a:lnTo>
                      <a:pt x="428" y="42"/>
                    </a:lnTo>
                    <a:lnTo>
                      <a:pt x="480" y="69"/>
                    </a:lnTo>
                    <a:lnTo>
                      <a:pt x="510" y="26"/>
                    </a:lnTo>
                    <a:lnTo>
                      <a:pt x="548" y="88"/>
                    </a:lnTo>
                    <a:lnTo>
                      <a:pt x="803" y="557"/>
                    </a:lnTo>
                    <a:lnTo>
                      <a:pt x="653" y="639"/>
                    </a:lnTo>
                    <a:close/>
                  </a:path>
                </a:pathLst>
              </a:custGeom>
              <a:solidFill>
                <a:srgbClr val="6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1" name="Freeform 28"/>
              <p:cNvSpPr>
                <a:spLocks/>
              </p:cNvSpPr>
              <p:nvPr/>
            </p:nvSpPr>
            <p:spPr bwMode="auto">
              <a:xfrm>
                <a:off x="3938" y="1879"/>
                <a:ext cx="1253" cy="374"/>
              </a:xfrm>
              <a:custGeom>
                <a:avLst/>
                <a:gdLst>
                  <a:gd name="T0" fmla="*/ 143 w 1253"/>
                  <a:gd name="T1" fmla="*/ 79 h 374"/>
                  <a:gd name="T2" fmla="*/ 8 w 1253"/>
                  <a:gd name="T3" fmla="*/ 79 h 374"/>
                  <a:gd name="T4" fmla="*/ 0 w 1253"/>
                  <a:gd name="T5" fmla="*/ 190 h 374"/>
                  <a:gd name="T6" fmla="*/ 68 w 1253"/>
                  <a:gd name="T7" fmla="*/ 338 h 374"/>
                  <a:gd name="T8" fmla="*/ 630 w 1253"/>
                  <a:gd name="T9" fmla="*/ 374 h 374"/>
                  <a:gd name="T10" fmla="*/ 1193 w 1253"/>
                  <a:gd name="T11" fmla="*/ 335 h 374"/>
                  <a:gd name="T12" fmla="*/ 1238 w 1253"/>
                  <a:gd name="T13" fmla="*/ 187 h 374"/>
                  <a:gd name="T14" fmla="*/ 1253 w 1253"/>
                  <a:gd name="T15" fmla="*/ 108 h 374"/>
                  <a:gd name="T16" fmla="*/ 1200 w 1253"/>
                  <a:gd name="T17" fmla="*/ 49 h 374"/>
                  <a:gd name="T18" fmla="*/ 900 w 1253"/>
                  <a:gd name="T19" fmla="*/ 0 h 374"/>
                  <a:gd name="T20" fmla="*/ 623 w 1253"/>
                  <a:gd name="T21" fmla="*/ 0 h 374"/>
                  <a:gd name="T22" fmla="*/ 443 w 1253"/>
                  <a:gd name="T23" fmla="*/ 36 h 374"/>
                  <a:gd name="T24" fmla="*/ 270 w 1253"/>
                  <a:gd name="T25" fmla="*/ 79 h 374"/>
                  <a:gd name="T26" fmla="*/ 143 w 1253"/>
                  <a:gd name="T27" fmla="*/ 79 h 3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3"/>
                  <a:gd name="T43" fmla="*/ 0 h 374"/>
                  <a:gd name="T44" fmla="*/ 1253 w 1253"/>
                  <a:gd name="T45" fmla="*/ 374 h 3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3" h="374">
                    <a:moveTo>
                      <a:pt x="143" y="79"/>
                    </a:moveTo>
                    <a:lnTo>
                      <a:pt x="8" y="79"/>
                    </a:lnTo>
                    <a:lnTo>
                      <a:pt x="0" y="190"/>
                    </a:lnTo>
                    <a:lnTo>
                      <a:pt x="68" y="338"/>
                    </a:lnTo>
                    <a:lnTo>
                      <a:pt x="630" y="374"/>
                    </a:lnTo>
                    <a:lnTo>
                      <a:pt x="1193" y="335"/>
                    </a:lnTo>
                    <a:lnTo>
                      <a:pt x="1238" y="187"/>
                    </a:lnTo>
                    <a:lnTo>
                      <a:pt x="1253" y="108"/>
                    </a:lnTo>
                    <a:lnTo>
                      <a:pt x="1200" y="49"/>
                    </a:lnTo>
                    <a:lnTo>
                      <a:pt x="900" y="0"/>
                    </a:lnTo>
                    <a:lnTo>
                      <a:pt x="623" y="0"/>
                    </a:lnTo>
                    <a:lnTo>
                      <a:pt x="443" y="36"/>
                    </a:lnTo>
                    <a:lnTo>
                      <a:pt x="270" y="79"/>
                    </a:lnTo>
                    <a:lnTo>
                      <a:pt x="143" y="79"/>
                    </a:lnTo>
                    <a:close/>
                  </a:path>
                </a:pathLst>
              </a:custGeom>
              <a:solidFill>
                <a:srgbClr val="4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2" name="Freeform 29"/>
              <p:cNvSpPr>
                <a:spLocks/>
              </p:cNvSpPr>
              <p:nvPr/>
            </p:nvSpPr>
            <p:spPr bwMode="auto">
              <a:xfrm>
                <a:off x="4058" y="2135"/>
                <a:ext cx="1140" cy="230"/>
              </a:xfrm>
              <a:custGeom>
                <a:avLst/>
                <a:gdLst>
                  <a:gd name="T0" fmla="*/ 143 w 1140"/>
                  <a:gd name="T1" fmla="*/ 16 h 230"/>
                  <a:gd name="T2" fmla="*/ 0 w 1140"/>
                  <a:gd name="T3" fmla="*/ 59 h 230"/>
                  <a:gd name="T4" fmla="*/ 585 w 1140"/>
                  <a:gd name="T5" fmla="*/ 230 h 230"/>
                  <a:gd name="T6" fmla="*/ 735 w 1140"/>
                  <a:gd name="T7" fmla="*/ 131 h 230"/>
                  <a:gd name="T8" fmla="*/ 998 w 1140"/>
                  <a:gd name="T9" fmla="*/ 92 h 230"/>
                  <a:gd name="T10" fmla="*/ 1140 w 1140"/>
                  <a:gd name="T11" fmla="*/ 16 h 230"/>
                  <a:gd name="T12" fmla="*/ 1005 w 1140"/>
                  <a:gd name="T13" fmla="*/ 0 h 230"/>
                  <a:gd name="T14" fmla="*/ 705 w 1140"/>
                  <a:gd name="T15" fmla="*/ 23 h 230"/>
                  <a:gd name="T16" fmla="*/ 533 w 1140"/>
                  <a:gd name="T17" fmla="*/ 26 h 230"/>
                  <a:gd name="T18" fmla="*/ 398 w 1140"/>
                  <a:gd name="T19" fmla="*/ 10 h 230"/>
                  <a:gd name="T20" fmla="*/ 143 w 1140"/>
                  <a:gd name="T21" fmla="*/ 16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0"/>
                  <a:gd name="T34" fmla="*/ 0 h 230"/>
                  <a:gd name="T35" fmla="*/ 1140 w 1140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0" h="230">
                    <a:moveTo>
                      <a:pt x="143" y="16"/>
                    </a:moveTo>
                    <a:lnTo>
                      <a:pt x="0" y="59"/>
                    </a:lnTo>
                    <a:lnTo>
                      <a:pt x="585" y="230"/>
                    </a:lnTo>
                    <a:lnTo>
                      <a:pt x="735" y="131"/>
                    </a:lnTo>
                    <a:lnTo>
                      <a:pt x="998" y="92"/>
                    </a:lnTo>
                    <a:lnTo>
                      <a:pt x="1140" y="16"/>
                    </a:lnTo>
                    <a:lnTo>
                      <a:pt x="1005" y="0"/>
                    </a:lnTo>
                    <a:lnTo>
                      <a:pt x="705" y="23"/>
                    </a:lnTo>
                    <a:lnTo>
                      <a:pt x="533" y="26"/>
                    </a:lnTo>
                    <a:lnTo>
                      <a:pt x="398" y="10"/>
                    </a:lnTo>
                    <a:lnTo>
                      <a:pt x="143" y="16"/>
                    </a:lnTo>
                    <a:close/>
                  </a:path>
                </a:pathLst>
              </a:custGeom>
              <a:solidFill>
                <a:srgbClr val="6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Freeform 30"/>
              <p:cNvSpPr>
                <a:spLocks/>
              </p:cNvSpPr>
              <p:nvPr/>
            </p:nvSpPr>
            <p:spPr bwMode="auto">
              <a:xfrm>
                <a:off x="3533" y="2582"/>
                <a:ext cx="1800" cy="225"/>
              </a:xfrm>
              <a:custGeom>
                <a:avLst/>
                <a:gdLst>
                  <a:gd name="T0" fmla="*/ 0 w 1800"/>
                  <a:gd name="T1" fmla="*/ 22 h 225"/>
                  <a:gd name="T2" fmla="*/ 240 w 1800"/>
                  <a:gd name="T3" fmla="*/ 101 h 225"/>
                  <a:gd name="T4" fmla="*/ 405 w 1800"/>
                  <a:gd name="T5" fmla="*/ 153 h 225"/>
                  <a:gd name="T6" fmla="*/ 555 w 1800"/>
                  <a:gd name="T7" fmla="*/ 193 h 225"/>
                  <a:gd name="T8" fmla="*/ 675 w 1800"/>
                  <a:gd name="T9" fmla="*/ 212 h 225"/>
                  <a:gd name="T10" fmla="*/ 870 w 1800"/>
                  <a:gd name="T11" fmla="*/ 225 h 225"/>
                  <a:gd name="T12" fmla="*/ 1035 w 1800"/>
                  <a:gd name="T13" fmla="*/ 225 h 225"/>
                  <a:gd name="T14" fmla="*/ 1200 w 1800"/>
                  <a:gd name="T15" fmla="*/ 212 h 225"/>
                  <a:gd name="T16" fmla="*/ 1320 w 1800"/>
                  <a:gd name="T17" fmla="*/ 199 h 225"/>
                  <a:gd name="T18" fmla="*/ 1455 w 1800"/>
                  <a:gd name="T19" fmla="*/ 166 h 225"/>
                  <a:gd name="T20" fmla="*/ 1605 w 1800"/>
                  <a:gd name="T21" fmla="*/ 137 h 225"/>
                  <a:gd name="T22" fmla="*/ 1733 w 1800"/>
                  <a:gd name="T23" fmla="*/ 93 h 225"/>
                  <a:gd name="T24" fmla="*/ 1800 w 1800"/>
                  <a:gd name="T25" fmla="*/ 66 h 225"/>
                  <a:gd name="T26" fmla="*/ 1335 w 1800"/>
                  <a:gd name="T27" fmla="*/ 0 h 225"/>
                  <a:gd name="T28" fmla="*/ 795 w 1800"/>
                  <a:gd name="T29" fmla="*/ 7 h 225"/>
                  <a:gd name="T30" fmla="*/ 0 w 1800"/>
                  <a:gd name="T31" fmla="*/ 22 h 2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0"/>
                  <a:gd name="T49" fmla="*/ 0 h 225"/>
                  <a:gd name="T50" fmla="*/ 1800 w 1800"/>
                  <a:gd name="T51" fmla="*/ 225 h 2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0" h="225">
                    <a:moveTo>
                      <a:pt x="0" y="22"/>
                    </a:moveTo>
                    <a:lnTo>
                      <a:pt x="240" y="101"/>
                    </a:lnTo>
                    <a:lnTo>
                      <a:pt x="405" y="153"/>
                    </a:lnTo>
                    <a:lnTo>
                      <a:pt x="555" y="193"/>
                    </a:lnTo>
                    <a:lnTo>
                      <a:pt x="675" y="212"/>
                    </a:lnTo>
                    <a:lnTo>
                      <a:pt x="870" y="225"/>
                    </a:lnTo>
                    <a:lnTo>
                      <a:pt x="1035" y="225"/>
                    </a:lnTo>
                    <a:lnTo>
                      <a:pt x="1200" y="212"/>
                    </a:lnTo>
                    <a:lnTo>
                      <a:pt x="1320" y="199"/>
                    </a:lnTo>
                    <a:lnTo>
                      <a:pt x="1455" y="166"/>
                    </a:lnTo>
                    <a:lnTo>
                      <a:pt x="1605" y="137"/>
                    </a:lnTo>
                    <a:lnTo>
                      <a:pt x="1733" y="93"/>
                    </a:lnTo>
                    <a:lnTo>
                      <a:pt x="1800" y="66"/>
                    </a:lnTo>
                    <a:lnTo>
                      <a:pt x="1335" y="0"/>
                    </a:lnTo>
                    <a:lnTo>
                      <a:pt x="795" y="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Freeform 31"/>
              <p:cNvSpPr>
                <a:spLocks/>
              </p:cNvSpPr>
              <p:nvPr/>
            </p:nvSpPr>
            <p:spPr bwMode="auto">
              <a:xfrm>
                <a:off x="4021" y="2270"/>
                <a:ext cx="712" cy="239"/>
              </a:xfrm>
              <a:custGeom>
                <a:avLst/>
                <a:gdLst>
                  <a:gd name="T0" fmla="*/ 0 w 712"/>
                  <a:gd name="T1" fmla="*/ 0 h 239"/>
                  <a:gd name="T2" fmla="*/ 45 w 712"/>
                  <a:gd name="T3" fmla="*/ 77 h 239"/>
                  <a:gd name="T4" fmla="*/ 97 w 712"/>
                  <a:gd name="T5" fmla="*/ 120 h 239"/>
                  <a:gd name="T6" fmla="*/ 172 w 712"/>
                  <a:gd name="T7" fmla="*/ 166 h 239"/>
                  <a:gd name="T8" fmla="*/ 247 w 712"/>
                  <a:gd name="T9" fmla="*/ 205 h 239"/>
                  <a:gd name="T10" fmla="*/ 322 w 712"/>
                  <a:gd name="T11" fmla="*/ 239 h 239"/>
                  <a:gd name="T12" fmla="*/ 712 w 712"/>
                  <a:gd name="T13" fmla="*/ 109 h 239"/>
                  <a:gd name="T14" fmla="*/ 487 w 712"/>
                  <a:gd name="T15" fmla="*/ 43 h 239"/>
                  <a:gd name="T16" fmla="*/ 0 w 712"/>
                  <a:gd name="T17" fmla="*/ 0 h 2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2"/>
                  <a:gd name="T28" fmla="*/ 0 h 239"/>
                  <a:gd name="T29" fmla="*/ 712 w 712"/>
                  <a:gd name="T30" fmla="*/ 239 h 2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2" h="239">
                    <a:moveTo>
                      <a:pt x="0" y="0"/>
                    </a:moveTo>
                    <a:lnTo>
                      <a:pt x="45" y="77"/>
                    </a:lnTo>
                    <a:lnTo>
                      <a:pt x="97" y="120"/>
                    </a:lnTo>
                    <a:lnTo>
                      <a:pt x="172" y="166"/>
                    </a:lnTo>
                    <a:lnTo>
                      <a:pt x="247" y="205"/>
                    </a:lnTo>
                    <a:lnTo>
                      <a:pt x="322" y="239"/>
                    </a:lnTo>
                    <a:lnTo>
                      <a:pt x="712" y="109"/>
                    </a:lnTo>
                    <a:lnTo>
                      <a:pt x="487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32"/>
              <p:cNvSpPr>
                <a:spLocks/>
              </p:cNvSpPr>
              <p:nvPr/>
            </p:nvSpPr>
            <p:spPr bwMode="auto">
              <a:xfrm>
                <a:off x="4238" y="2031"/>
                <a:ext cx="1065" cy="553"/>
              </a:xfrm>
              <a:custGeom>
                <a:avLst/>
                <a:gdLst>
                  <a:gd name="T0" fmla="*/ 30 w 1065"/>
                  <a:gd name="T1" fmla="*/ 545 h 553"/>
                  <a:gd name="T2" fmla="*/ 0 w 1065"/>
                  <a:gd name="T3" fmla="*/ 479 h 553"/>
                  <a:gd name="T4" fmla="*/ 90 w 1065"/>
                  <a:gd name="T5" fmla="*/ 413 h 553"/>
                  <a:gd name="T6" fmla="*/ 285 w 1065"/>
                  <a:gd name="T7" fmla="*/ 348 h 553"/>
                  <a:gd name="T8" fmla="*/ 450 w 1065"/>
                  <a:gd name="T9" fmla="*/ 295 h 553"/>
                  <a:gd name="T10" fmla="*/ 525 w 1065"/>
                  <a:gd name="T11" fmla="*/ 230 h 553"/>
                  <a:gd name="T12" fmla="*/ 660 w 1065"/>
                  <a:gd name="T13" fmla="*/ 210 h 553"/>
                  <a:gd name="T14" fmla="*/ 810 w 1065"/>
                  <a:gd name="T15" fmla="*/ 197 h 553"/>
                  <a:gd name="T16" fmla="*/ 870 w 1065"/>
                  <a:gd name="T17" fmla="*/ 144 h 553"/>
                  <a:gd name="T18" fmla="*/ 945 w 1065"/>
                  <a:gd name="T19" fmla="*/ 72 h 553"/>
                  <a:gd name="T20" fmla="*/ 990 w 1065"/>
                  <a:gd name="T21" fmla="*/ 13 h 553"/>
                  <a:gd name="T22" fmla="*/ 1035 w 1065"/>
                  <a:gd name="T23" fmla="*/ 0 h 553"/>
                  <a:gd name="T24" fmla="*/ 1065 w 1065"/>
                  <a:gd name="T25" fmla="*/ 88 h 553"/>
                  <a:gd name="T26" fmla="*/ 1065 w 1065"/>
                  <a:gd name="T27" fmla="*/ 163 h 553"/>
                  <a:gd name="T28" fmla="*/ 1065 w 1065"/>
                  <a:gd name="T29" fmla="*/ 216 h 553"/>
                  <a:gd name="T30" fmla="*/ 1050 w 1065"/>
                  <a:gd name="T31" fmla="*/ 271 h 553"/>
                  <a:gd name="T32" fmla="*/ 1028 w 1065"/>
                  <a:gd name="T33" fmla="*/ 324 h 553"/>
                  <a:gd name="T34" fmla="*/ 975 w 1065"/>
                  <a:gd name="T35" fmla="*/ 383 h 553"/>
                  <a:gd name="T36" fmla="*/ 923 w 1065"/>
                  <a:gd name="T37" fmla="*/ 429 h 553"/>
                  <a:gd name="T38" fmla="*/ 848 w 1065"/>
                  <a:gd name="T39" fmla="*/ 478 h 553"/>
                  <a:gd name="T40" fmla="*/ 713 w 1065"/>
                  <a:gd name="T41" fmla="*/ 553 h 553"/>
                  <a:gd name="T42" fmla="*/ 450 w 1065"/>
                  <a:gd name="T43" fmla="*/ 538 h 553"/>
                  <a:gd name="T44" fmla="*/ 30 w 1065"/>
                  <a:gd name="T45" fmla="*/ 545 h 5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65"/>
                  <a:gd name="T70" fmla="*/ 0 h 553"/>
                  <a:gd name="T71" fmla="*/ 1065 w 1065"/>
                  <a:gd name="T72" fmla="*/ 553 h 5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65" h="553">
                    <a:moveTo>
                      <a:pt x="30" y="545"/>
                    </a:moveTo>
                    <a:lnTo>
                      <a:pt x="0" y="479"/>
                    </a:lnTo>
                    <a:lnTo>
                      <a:pt x="90" y="413"/>
                    </a:lnTo>
                    <a:lnTo>
                      <a:pt x="285" y="348"/>
                    </a:lnTo>
                    <a:lnTo>
                      <a:pt x="450" y="295"/>
                    </a:lnTo>
                    <a:lnTo>
                      <a:pt x="525" y="230"/>
                    </a:lnTo>
                    <a:lnTo>
                      <a:pt x="660" y="210"/>
                    </a:lnTo>
                    <a:lnTo>
                      <a:pt x="810" y="197"/>
                    </a:lnTo>
                    <a:lnTo>
                      <a:pt x="870" y="144"/>
                    </a:lnTo>
                    <a:lnTo>
                      <a:pt x="945" y="72"/>
                    </a:lnTo>
                    <a:lnTo>
                      <a:pt x="990" y="13"/>
                    </a:lnTo>
                    <a:lnTo>
                      <a:pt x="1035" y="0"/>
                    </a:lnTo>
                    <a:lnTo>
                      <a:pt x="1065" y="88"/>
                    </a:lnTo>
                    <a:lnTo>
                      <a:pt x="1065" y="163"/>
                    </a:lnTo>
                    <a:lnTo>
                      <a:pt x="1065" y="216"/>
                    </a:lnTo>
                    <a:lnTo>
                      <a:pt x="1050" y="271"/>
                    </a:lnTo>
                    <a:lnTo>
                      <a:pt x="1028" y="324"/>
                    </a:lnTo>
                    <a:lnTo>
                      <a:pt x="975" y="383"/>
                    </a:lnTo>
                    <a:lnTo>
                      <a:pt x="923" y="429"/>
                    </a:lnTo>
                    <a:lnTo>
                      <a:pt x="848" y="478"/>
                    </a:lnTo>
                    <a:lnTo>
                      <a:pt x="713" y="553"/>
                    </a:lnTo>
                    <a:lnTo>
                      <a:pt x="450" y="538"/>
                    </a:lnTo>
                    <a:lnTo>
                      <a:pt x="30" y="545"/>
                    </a:lnTo>
                    <a:close/>
                  </a:path>
                </a:pathLst>
              </a:custGeom>
              <a:solidFill>
                <a:srgbClr val="A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Freeform 33"/>
              <p:cNvSpPr>
                <a:spLocks/>
              </p:cNvSpPr>
              <p:nvPr/>
            </p:nvSpPr>
            <p:spPr bwMode="auto">
              <a:xfrm>
                <a:off x="2843" y="2431"/>
                <a:ext cx="2513" cy="263"/>
              </a:xfrm>
              <a:custGeom>
                <a:avLst/>
                <a:gdLst>
                  <a:gd name="T0" fmla="*/ 450 w 2513"/>
                  <a:gd name="T1" fmla="*/ 33 h 263"/>
                  <a:gd name="T2" fmla="*/ 503 w 2513"/>
                  <a:gd name="T3" fmla="*/ 64 h 263"/>
                  <a:gd name="T4" fmla="*/ 615 w 2513"/>
                  <a:gd name="T5" fmla="*/ 86 h 263"/>
                  <a:gd name="T6" fmla="*/ 720 w 2513"/>
                  <a:gd name="T7" fmla="*/ 90 h 263"/>
                  <a:gd name="T8" fmla="*/ 810 w 2513"/>
                  <a:gd name="T9" fmla="*/ 86 h 263"/>
                  <a:gd name="T10" fmla="*/ 1005 w 2513"/>
                  <a:gd name="T11" fmla="*/ 99 h 263"/>
                  <a:gd name="T12" fmla="*/ 1185 w 2513"/>
                  <a:gd name="T13" fmla="*/ 138 h 263"/>
                  <a:gd name="T14" fmla="*/ 1335 w 2513"/>
                  <a:gd name="T15" fmla="*/ 142 h 263"/>
                  <a:gd name="T16" fmla="*/ 1425 w 2513"/>
                  <a:gd name="T17" fmla="*/ 132 h 263"/>
                  <a:gd name="T18" fmla="*/ 1545 w 2513"/>
                  <a:gd name="T19" fmla="*/ 123 h 263"/>
                  <a:gd name="T20" fmla="*/ 1665 w 2513"/>
                  <a:gd name="T21" fmla="*/ 118 h 263"/>
                  <a:gd name="T22" fmla="*/ 1770 w 2513"/>
                  <a:gd name="T23" fmla="*/ 116 h 263"/>
                  <a:gd name="T24" fmla="*/ 1860 w 2513"/>
                  <a:gd name="T25" fmla="*/ 118 h 263"/>
                  <a:gd name="T26" fmla="*/ 2025 w 2513"/>
                  <a:gd name="T27" fmla="*/ 118 h 263"/>
                  <a:gd name="T28" fmla="*/ 2220 w 2513"/>
                  <a:gd name="T29" fmla="*/ 145 h 263"/>
                  <a:gd name="T30" fmla="*/ 2370 w 2513"/>
                  <a:gd name="T31" fmla="*/ 191 h 263"/>
                  <a:gd name="T32" fmla="*/ 2513 w 2513"/>
                  <a:gd name="T33" fmla="*/ 215 h 263"/>
                  <a:gd name="T34" fmla="*/ 2423 w 2513"/>
                  <a:gd name="T35" fmla="*/ 244 h 263"/>
                  <a:gd name="T36" fmla="*/ 2378 w 2513"/>
                  <a:gd name="T37" fmla="*/ 231 h 263"/>
                  <a:gd name="T38" fmla="*/ 2235 w 2513"/>
                  <a:gd name="T39" fmla="*/ 217 h 263"/>
                  <a:gd name="T40" fmla="*/ 1995 w 2513"/>
                  <a:gd name="T41" fmla="*/ 204 h 263"/>
                  <a:gd name="T42" fmla="*/ 1965 w 2513"/>
                  <a:gd name="T43" fmla="*/ 171 h 263"/>
                  <a:gd name="T44" fmla="*/ 1920 w 2513"/>
                  <a:gd name="T45" fmla="*/ 171 h 263"/>
                  <a:gd name="T46" fmla="*/ 1845 w 2513"/>
                  <a:gd name="T47" fmla="*/ 217 h 263"/>
                  <a:gd name="T48" fmla="*/ 1710 w 2513"/>
                  <a:gd name="T49" fmla="*/ 230 h 263"/>
                  <a:gd name="T50" fmla="*/ 1605 w 2513"/>
                  <a:gd name="T51" fmla="*/ 232 h 263"/>
                  <a:gd name="T52" fmla="*/ 1440 w 2513"/>
                  <a:gd name="T53" fmla="*/ 245 h 263"/>
                  <a:gd name="T54" fmla="*/ 1320 w 2513"/>
                  <a:gd name="T55" fmla="*/ 263 h 263"/>
                  <a:gd name="T56" fmla="*/ 1155 w 2513"/>
                  <a:gd name="T57" fmla="*/ 256 h 263"/>
                  <a:gd name="T58" fmla="*/ 1058 w 2513"/>
                  <a:gd name="T59" fmla="*/ 226 h 263"/>
                  <a:gd name="T60" fmla="*/ 945 w 2513"/>
                  <a:gd name="T61" fmla="*/ 210 h 263"/>
                  <a:gd name="T62" fmla="*/ 863 w 2513"/>
                  <a:gd name="T63" fmla="*/ 218 h 263"/>
                  <a:gd name="T64" fmla="*/ 780 w 2513"/>
                  <a:gd name="T65" fmla="*/ 217 h 263"/>
                  <a:gd name="T66" fmla="*/ 705 w 2513"/>
                  <a:gd name="T67" fmla="*/ 196 h 263"/>
                  <a:gd name="T68" fmla="*/ 615 w 2513"/>
                  <a:gd name="T69" fmla="*/ 164 h 263"/>
                  <a:gd name="T70" fmla="*/ 525 w 2513"/>
                  <a:gd name="T71" fmla="*/ 138 h 263"/>
                  <a:gd name="T72" fmla="*/ 443 w 2513"/>
                  <a:gd name="T73" fmla="*/ 139 h 263"/>
                  <a:gd name="T74" fmla="*/ 345 w 2513"/>
                  <a:gd name="T75" fmla="*/ 151 h 263"/>
                  <a:gd name="T76" fmla="*/ 255 w 2513"/>
                  <a:gd name="T77" fmla="*/ 170 h 263"/>
                  <a:gd name="T78" fmla="*/ 165 w 2513"/>
                  <a:gd name="T79" fmla="*/ 183 h 263"/>
                  <a:gd name="T80" fmla="*/ 60 w 2513"/>
                  <a:gd name="T81" fmla="*/ 184 h 263"/>
                  <a:gd name="T82" fmla="*/ 15 w 2513"/>
                  <a:gd name="T83" fmla="*/ 163 h 263"/>
                  <a:gd name="T84" fmla="*/ 0 w 2513"/>
                  <a:gd name="T85" fmla="*/ 145 h 263"/>
                  <a:gd name="T86" fmla="*/ 60 w 2513"/>
                  <a:gd name="T87" fmla="*/ 105 h 263"/>
                  <a:gd name="T88" fmla="*/ 98 w 2513"/>
                  <a:gd name="T89" fmla="*/ 44 h 263"/>
                  <a:gd name="T90" fmla="*/ 105 w 2513"/>
                  <a:gd name="T91" fmla="*/ 20 h 263"/>
                  <a:gd name="T92" fmla="*/ 158 w 2513"/>
                  <a:gd name="T93" fmla="*/ 1 h 263"/>
                  <a:gd name="T94" fmla="*/ 225 w 2513"/>
                  <a:gd name="T95" fmla="*/ 0 h 263"/>
                  <a:gd name="T96" fmla="*/ 450 w 2513"/>
                  <a:gd name="T97" fmla="*/ 33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13"/>
                  <a:gd name="T148" fmla="*/ 0 h 263"/>
                  <a:gd name="T149" fmla="*/ 2513 w 2513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13" h="263">
                    <a:moveTo>
                      <a:pt x="450" y="33"/>
                    </a:moveTo>
                    <a:lnTo>
                      <a:pt x="503" y="64"/>
                    </a:lnTo>
                    <a:lnTo>
                      <a:pt x="615" y="86"/>
                    </a:lnTo>
                    <a:lnTo>
                      <a:pt x="720" y="90"/>
                    </a:lnTo>
                    <a:lnTo>
                      <a:pt x="810" y="86"/>
                    </a:lnTo>
                    <a:lnTo>
                      <a:pt x="1005" y="99"/>
                    </a:lnTo>
                    <a:lnTo>
                      <a:pt x="1185" y="138"/>
                    </a:lnTo>
                    <a:lnTo>
                      <a:pt x="1335" y="142"/>
                    </a:lnTo>
                    <a:lnTo>
                      <a:pt x="1425" y="132"/>
                    </a:lnTo>
                    <a:lnTo>
                      <a:pt x="1545" y="123"/>
                    </a:lnTo>
                    <a:lnTo>
                      <a:pt x="1665" y="118"/>
                    </a:lnTo>
                    <a:lnTo>
                      <a:pt x="1770" y="116"/>
                    </a:lnTo>
                    <a:lnTo>
                      <a:pt x="1860" y="118"/>
                    </a:lnTo>
                    <a:lnTo>
                      <a:pt x="2025" y="118"/>
                    </a:lnTo>
                    <a:lnTo>
                      <a:pt x="2220" y="145"/>
                    </a:lnTo>
                    <a:lnTo>
                      <a:pt x="2370" y="191"/>
                    </a:lnTo>
                    <a:lnTo>
                      <a:pt x="2513" y="215"/>
                    </a:lnTo>
                    <a:lnTo>
                      <a:pt x="2423" y="244"/>
                    </a:lnTo>
                    <a:lnTo>
                      <a:pt x="2378" y="231"/>
                    </a:lnTo>
                    <a:lnTo>
                      <a:pt x="2235" y="217"/>
                    </a:lnTo>
                    <a:lnTo>
                      <a:pt x="1995" y="204"/>
                    </a:lnTo>
                    <a:lnTo>
                      <a:pt x="1965" y="171"/>
                    </a:lnTo>
                    <a:lnTo>
                      <a:pt x="1920" y="171"/>
                    </a:lnTo>
                    <a:lnTo>
                      <a:pt x="1845" y="217"/>
                    </a:lnTo>
                    <a:lnTo>
                      <a:pt x="1710" y="230"/>
                    </a:lnTo>
                    <a:lnTo>
                      <a:pt x="1605" y="232"/>
                    </a:lnTo>
                    <a:lnTo>
                      <a:pt x="1440" y="245"/>
                    </a:lnTo>
                    <a:lnTo>
                      <a:pt x="1320" y="263"/>
                    </a:lnTo>
                    <a:lnTo>
                      <a:pt x="1155" y="256"/>
                    </a:lnTo>
                    <a:lnTo>
                      <a:pt x="1058" y="226"/>
                    </a:lnTo>
                    <a:lnTo>
                      <a:pt x="945" y="210"/>
                    </a:lnTo>
                    <a:lnTo>
                      <a:pt x="863" y="218"/>
                    </a:lnTo>
                    <a:lnTo>
                      <a:pt x="780" y="217"/>
                    </a:lnTo>
                    <a:lnTo>
                      <a:pt x="705" y="196"/>
                    </a:lnTo>
                    <a:lnTo>
                      <a:pt x="615" y="164"/>
                    </a:lnTo>
                    <a:lnTo>
                      <a:pt x="525" y="138"/>
                    </a:lnTo>
                    <a:lnTo>
                      <a:pt x="443" y="139"/>
                    </a:lnTo>
                    <a:lnTo>
                      <a:pt x="345" y="151"/>
                    </a:lnTo>
                    <a:lnTo>
                      <a:pt x="255" y="170"/>
                    </a:lnTo>
                    <a:lnTo>
                      <a:pt x="165" y="183"/>
                    </a:lnTo>
                    <a:lnTo>
                      <a:pt x="60" y="184"/>
                    </a:lnTo>
                    <a:lnTo>
                      <a:pt x="15" y="163"/>
                    </a:lnTo>
                    <a:lnTo>
                      <a:pt x="0" y="145"/>
                    </a:lnTo>
                    <a:lnTo>
                      <a:pt x="60" y="105"/>
                    </a:lnTo>
                    <a:lnTo>
                      <a:pt x="98" y="44"/>
                    </a:lnTo>
                    <a:lnTo>
                      <a:pt x="105" y="20"/>
                    </a:lnTo>
                    <a:lnTo>
                      <a:pt x="158" y="1"/>
                    </a:lnTo>
                    <a:lnTo>
                      <a:pt x="225" y="0"/>
                    </a:lnTo>
                    <a:lnTo>
                      <a:pt x="450" y="33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34"/>
              <p:cNvSpPr>
                <a:spLocks/>
              </p:cNvSpPr>
              <p:nvPr/>
            </p:nvSpPr>
            <p:spPr bwMode="auto">
              <a:xfrm>
                <a:off x="3713" y="1920"/>
                <a:ext cx="900" cy="428"/>
              </a:xfrm>
              <a:custGeom>
                <a:avLst/>
                <a:gdLst>
                  <a:gd name="T0" fmla="*/ 900 w 900"/>
                  <a:gd name="T1" fmla="*/ 428 h 428"/>
                  <a:gd name="T2" fmla="*/ 878 w 900"/>
                  <a:gd name="T3" fmla="*/ 399 h 428"/>
                  <a:gd name="T4" fmla="*/ 750 w 900"/>
                  <a:gd name="T5" fmla="*/ 360 h 428"/>
                  <a:gd name="T6" fmla="*/ 585 w 900"/>
                  <a:gd name="T7" fmla="*/ 321 h 428"/>
                  <a:gd name="T8" fmla="*/ 435 w 900"/>
                  <a:gd name="T9" fmla="*/ 269 h 428"/>
                  <a:gd name="T10" fmla="*/ 443 w 900"/>
                  <a:gd name="T11" fmla="*/ 264 h 428"/>
                  <a:gd name="T12" fmla="*/ 345 w 900"/>
                  <a:gd name="T13" fmla="*/ 223 h 428"/>
                  <a:gd name="T14" fmla="*/ 300 w 900"/>
                  <a:gd name="T15" fmla="*/ 172 h 428"/>
                  <a:gd name="T16" fmla="*/ 270 w 900"/>
                  <a:gd name="T17" fmla="*/ 131 h 428"/>
                  <a:gd name="T18" fmla="*/ 270 w 900"/>
                  <a:gd name="T19" fmla="*/ 72 h 428"/>
                  <a:gd name="T20" fmla="*/ 315 w 900"/>
                  <a:gd name="T21" fmla="*/ 52 h 428"/>
                  <a:gd name="T22" fmla="*/ 540 w 900"/>
                  <a:gd name="T23" fmla="*/ 65 h 428"/>
                  <a:gd name="T24" fmla="*/ 345 w 900"/>
                  <a:gd name="T25" fmla="*/ 6 h 428"/>
                  <a:gd name="T26" fmla="*/ 180 w 900"/>
                  <a:gd name="T27" fmla="*/ 0 h 428"/>
                  <a:gd name="T28" fmla="*/ 60 w 900"/>
                  <a:gd name="T29" fmla="*/ 19 h 428"/>
                  <a:gd name="T30" fmla="*/ 30 w 900"/>
                  <a:gd name="T31" fmla="*/ 48 h 428"/>
                  <a:gd name="T32" fmla="*/ 0 w 900"/>
                  <a:gd name="T33" fmla="*/ 93 h 428"/>
                  <a:gd name="T34" fmla="*/ 30 w 900"/>
                  <a:gd name="T35" fmla="*/ 136 h 428"/>
                  <a:gd name="T36" fmla="*/ 113 w 900"/>
                  <a:gd name="T37" fmla="*/ 171 h 428"/>
                  <a:gd name="T38" fmla="*/ 180 w 900"/>
                  <a:gd name="T39" fmla="*/ 196 h 428"/>
                  <a:gd name="T40" fmla="*/ 210 w 900"/>
                  <a:gd name="T41" fmla="*/ 262 h 428"/>
                  <a:gd name="T42" fmla="*/ 210 w 900"/>
                  <a:gd name="T43" fmla="*/ 304 h 428"/>
                  <a:gd name="T44" fmla="*/ 255 w 900"/>
                  <a:gd name="T45" fmla="*/ 356 h 428"/>
                  <a:gd name="T46" fmla="*/ 345 w 900"/>
                  <a:gd name="T47" fmla="*/ 400 h 428"/>
                  <a:gd name="T48" fmla="*/ 465 w 900"/>
                  <a:gd name="T49" fmla="*/ 413 h 428"/>
                  <a:gd name="T50" fmla="*/ 615 w 900"/>
                  <a:gd name="T51" fmla="*/ 406 h 428"/>
                  <a:gd name="T52" fmla="*/ 750 w 900"/>
                  <a:gd name="T53" fmla="*/ 413 h 428"/>
                  <a:gd name="T54" fmla="*/ 900 w 900"/>
                  <a:gd name="T55" fmla="*/ 428 h 4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00"/>
                  <a:gd name="T85" fmla="*/ 0 h 428"/>
                  <a:gd name="T86" fmla="*/ 900 w 900"/>
                  <a:gd name="T87" fmla="*/ 428 h 4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00" h="428">
                    <a:moveTo>
                      <a:pt x="900" y="428"/>
                    </a:moveTo>
                    <a:lnTo>
                      <a:pt x="878" y="399"/>
                    </a:lnTo>
                    <a:lnTo>
                      <a:pt x="750" y="360"/>
                    </a:lnTo>
                    <a:lnTo>
                      <a:pt x="585" y="321"/>
                    </a:lnTo>
                    <a:lnTo>
                      <a:pt x="435" y="269"/>
                    </a:lnTo>
                    <a:lnTo>
                      <a:pt x="443" y="264"/>
                    </a:lnTo>
                    <a:lnTo>
                      <a:pt x="345" y="223"/>
                    </a:lnTo>
                    <a:lnTo>
                      <a:pt x="300" y="172"/>
                    </a:lnTo>
                    <a:lnTo>
                      <a:pt x="270" y="131"/>
                    </a:lnTo>
                    <a:lnTo>
                      <a:pt x="270" y="72"/>
                    </a:lnTo>
                    <a:lnTo>
                      <a:pt x="315" y="52"/>
                    </a:lnTo>
                    <a:lnTo>
                      <a:pt x="540" y="65"/>
                    </a:lnTo>
                    <a:lnTo>
                      <a:pt x="345" y="6"/>
                    </a:lnTo>
                    <a:lnTo>
                      <a:pt x="180" y="0"/>
                    </a:lnTo>
                    <a:lnTo>
                      <a:pt x="60" y="19"/>
                    </a:lnTo>
                    <a:lnTo>
                      <a:pt x="30" y="48"/>
                    </a:lnTo>
                    <a:lnTo>
                      <a:pt x="0" y="93"/>
                    </a:lnTo>
                    <a:lnTo>
                      <a:pt x="30" y="136"/>
                    </a:lnTo>
                    <a:lnTo>
                      <a:pt x="113" y="171"/>
                    </a:lnTo>
                    <a:lnTo>
                      <a:pt x="180" y="196"/>
                    </a:lnTo>
                    <a:lnTo>
                      <a:pt x="210" y="262"/>
                    </a:lnTo>
                    <a:lnTo>
                      <a:pt x="210" y="304"/>
                    </a:lnTo>
                    <a:lnTo>
                      <a:pt x="255" y="356"/>
                    </a:lnTo>
                    <a:lnTo>
                      <a:pt x="345" y="400"/>
                    </a:lnTo>
                    <a:lnTo>
                      <a:pt x="465" y="413"/>
                    </a:lnTo>
                    <a:lnTo>
                      <a:pt x="615" y="406"/>
                    </a:lnTo>
                    <a:lnTo>
                      <a:pt x="750" y="413"/>
                    </a:lnTo>
                    <a:lnTo>
                      <a:pt x="900" y="428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8" name="Freeform 35"/>
              <p:cNvSpPr>
                <a:spLocks/>
              </p:cNvSpPr>
              <p:nvPr/>
            </p:nvSpPr>
            <p:spPr bwMode="auto">
              <a:xfrm>
                <a:off x="4253" y="2027"/>
                <a:ext cx="1013" cy="475"/>
              </a:xfrm>
              <a:custGeom>
                <a:avLst/>
                <a:gdLst>
                  <a:gd name="T0" fmla="*/ 0 w 1013"/>
                  <a:gd name="T1" fmla="*/ 475 h 475"/>
                  <a:gd name="T2" fmla="*/ 90 w 1013"/>
                  <a:gd name="T3" fmla="*/ 436 h 475"/>
                  <a:gd name="T4" fmla="*/ 210 w 1013"/>
                  <a:gd name="T5" fmla="*/ 416 h 475"/>
                  <a:gd name="T6" fmla="*/ 353 w 1013"/>
                  <a:gd name="T7" fmla="*/ 393 h 475"/>
                  <a:gd name="T8" fmla="*/ 383 w 1013"/>
                  <a:gd name="T9" fmla="*/ 370 h 475"/>
                  <a:gd name="T10" fmla="*/ 383 w 1013"/>
                  <a:gd name="T11" fmla="*/ 357 h 475"/>
                  <a:gd name="T12" fmla="*/ 420 w 1013"/>
                  <a:gd name="T13" fmla="*/ 338 h 475"/>
                  <a:gd name="T14" fmla="*/ 533 w 1013"/>
                  <a:gd name="T15" fmla="*/ 311 h 475"/>
                  <a:gd name="T16" fmla="*/ 548 w 1013"/>
                  <a:gd name="T17" fmla="*/ 282 h 475"/>
                  <a:gd name="T18" fmla="*/ 555 w 1013"/>
                  <a:gd name="T19" fmla="*/ 252 h 475"/>
                  <a:gd name="T20" fmla="*/ 608 w 1013"/>
                  <a:gd name="T21" fmla="*/ 249 h 475"/>
                  <a:gd name="T22" fmla="*/ 735 w 1013"/>
                  <a:gd name="T23" fmla="*/ 246 h 475"/>
                  <a:gd name="T24" fmla="*/ 818 w 1013"/>
                  <a:gd name="T25" fmla="*/ 229 h 475"/>
                  <a:gd name="T26" fmla="*/ 833 w 1013"/>
                  <a:gd name="T27" fmla="*/ 200 h 475"/>
                  <a:gd name="T28" fmla="*/ 923 w 1013"/>
                  <a:gd name="T29" fmla="*/ 177 h 475"/>
                  <a:gd name="T30" fmla="*/ 968 w 1013"/>
                  <a:gd name="T31" fmla="*/ 144 h 475"/>
                  <a:gd name="T32" fmla="*/ 998 w 1013"/>
                  <a:gd name="T33" fmla="*/ 101 h 475"/>
                  <a:gd name="T34" fmla="*/ 1005 w 1013"/>
                  <a:gd name="T35" fmla="*/ 82 h 475"/>
                  <a:gd name="T36" fmla="*/ 1013 w 1013"/>
                  <a:gd name="T37" fmla="*/ 0 h 475"/>
                  <a:gd name="T38" fmla="*/ 938 w 1013"/>
                  <a:gd name="T39" fmla="*/ 36 h 475"/>
                  <a:gd name="T40" fmla="*/ 930 w 1013"/>
                  <a:gd name="T41" fmla="*/ 72 h 475"/>
                  <a:gd name="T42" fmla="*/ 893 w 1013"/>
                  <a:gd name="T43" fmla="*/ 111 h 475"/>
                  <a:gd name="T44" fmla="*/ 848 w 1013"/>
                  <a:gd name="T45" fmla="*/ 141 h 475"/>
                  <a:gd name="T46" fmla="*/ 803 w 1013"/>
                  <a:gd name="T47" fmla="*/ 174 h 475"/>
                  <a:gd name="T48" fmla="*/ 773 w 1013"/>
                  <a:gd name="T49" fmla="*/ 187 h 475"/>
                  <a:gd name="T50" fmla="*/ 713 w 1013"/>
                  <a:gd name="T51" fmla="*/ 193 h 475"/>
                  <a:gd name="T52" fmla="*/ 608 w 1013"/>
                  <a:gd name="T53" fmla="*/ 206 h 475"/>
                  <a:gd name="T54" fmla="*/ 495 w 1013"/>
                  <a:gd name="T55" fmla="*/ 220 h 475"/>
                  <a:gd name="T56" fmla="*/ 450 w 1013"/>
                  <a:gd name="T57" fmla="*/ 246 h 475"/>
                  <a:gd name="T58" fmla="*/ 443 w 1013"/>
                  <a:gd name="T59" fmla="*/ 262 h 475"/>
                  <a:gd name="T60" fmla="*/ 413 w 1013"/>
                  <a:gd name="T61" fmla="*/ 298 h 475"/>
                  <a:gd name="T62" fmla="*/ 308 w 1013"/>
                  <a:gd name="T63" fmla="*/ 325 h 475"/>
                  <a:gd name="T64" fmla="*/ 240 w 1013"/>
                  <a:gd name="T65" fmla="*/ 341 h 475"/>
                  <a:gd name="T66" fmla="*/ 173 w 1013"/>
                  <a:gd name="T67" fmla="*/ 364 h 475"/>
                  <a:gd name="T68" fmla="*/ 75 w 1013"/>
                  <a:gd name="T69" fmla="*/ 397 h 475"/>
                  <a:gd name="T70" fmla="*/ 30 w 1013"/>
                  <a:gd name="T71" fmla="*/ 423 h 475"/>
                  <a:gd name="T72" fmla="*/ 0 w 1013"/>
                  <a:gd name="T73" fmla="*/ 475 h 4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13"/>
                  <a:gd name="T112" fmla="*/ 0 h 475"/>
                  <a:gd name="T113" fmla="*/ 1013 w 1013"/>
                  <a:gd name="T114" fmla="*/ 475 h 47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13" h="475">
                    <a:moveTo>
                      <a:pt x="0" y="475"/>
                    </a:moveTo>
                    <a:lnTo>
                      <a:pt x="90" y="436"/>
                    </a:lnTo>
                    <a:lnTo>
                      <a:pt x="210" y="416"/>
                    </a:lnTo>
                    <a:lnTo>
                      <a:pt x="353" y="393"/>
                    </a:lnTo>
                    <a:lnTo>
                      <a:pt x="383" y="370"/>
                    </a:lnTo>
                    <a:lnTo>
                      <a:pt x="383" y="357"/>
                    </a:lnTo>
                    <a:lnTo>
                      <a:pt x="420" y="338"/>
                    </a:lnTo>
                    <a:lnTo>
                      <a:pt x="533" y="311"/>
                    </a:lnTo>
                    <a:lnTo>
                      <a:pt x="548" y="282"/>
                    </a:lnTo>
                    <a:lnTo>
                      <a:pt x="555" y="252"/>
                    </a:lnTo>
                    <a:lnTo>
                      <a:pt x="608" y="249"/>
                    </a:lnTo>
                    <a:lnTo>
                      <a:pt x="735" y="246"/>
                    </a:lnTo>
                    <a:lnTo>
                      <a:pt x="818" y="229"/>
                    </a:lnTo>
                    <a:lnTo>
                      <a:pt x="833" y="200"/>
                    </a:lnTo>
                    <a:lnTo>
                      <a:pt x="923" y="177"/>
                    </a:lnTo>
                    <a:lnTo>
                      <a:pt x="968" y="144"/>
                    </a:lnTo>
                    <a:lnTo>
                      <a:pt x="998" y="101"/>
                    </a:lnTo>
                    <a:lnTo>
                      <a:pt x="1005" y="82"/>
                    </a:lnTo>
                    <a:lnTo>
                      <a:pt x="1013" y="0"/>
                    </a:lnTo>
                    <a:lnTo>
                      <a:pt x="938" y="36"/>
                    </a:lnTo>
                    <a:lnTo>
                      <a:pt x="930" y="72"/>
                    </a:lnTo>
                    <a:lnTo>
                      <a:pt x="893" y="111"/>
                    </a:lnTo>
                    <a:lnTo>
                      <a:pt x="848" y="141"/>
                    </a:lnTo>
                    <a:lnTo>
                      <a:pt x="803" y="174"/>
                    </a:lnTo>
                    <a:lnTo>
                      <a:pt x="773" y="187"/>
                    </a:lnTo>
                    <a:lnTo>
                      <a:pt x="713" y="193"/>
                    </a:lnTo>
                    <a:lnTo>
                      <a:pt x="608" y="206"/>
                    </a:lnTo>
                    <a:lnTo>
                      <a:pt x="495" y="220"/>
                    </a:lnTo>
                    <a:lnTo>
                      <a:pt x="450" y="246"/>
                    </a:lnTo>
                    <a:lnTo>
                      <a:pt x="443" y="262"/>
                    </a:lnTo>
                    <a:lnTo>
                      <a:pt x="413" y="298"/>
                    </a:lnTo>
                    <a:lnTo>
                      <a:pt x="308" y="325"/>
                    </a:lnTo>
                    <a:lnTo>
                      <a:pt x="240" y="341"/>
                    </a:lnTo>
                    <a:lnTo>
                      <a:pt x="173" y="364"/>
                    </a:lnTo>
                    <a:lnTo>
                      <a:pt x="75" y="397"/>
                    </a:lnTo>
                    <a:lnTo>
                      <a:pt x="30" y="423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Freeform 36"/>
              <p:cNvSpPr>
                <a:spLocks/>
              </p:cNvSpPr>
              <p:nvPr/>
            </p:nvSpPr>
            <p:spPr bwMode="auto">
              <a:xfrm>
                <a:off x="4126" y="1863"/>
                <a:ext cx="1155" cy="321"/>
              </a:xfrm>
              <a:custGeom>
                <a:avLst/>
                <a:gdLst>
                  <a:gd name="T0" fmla="*/ 0 w 1155"/>
                  <a:gd name="T1" fmla="*/ 305 h 321"/>
                  <a:gd name="T2" fmla="*/ 52 w 1155"/>
                  <a:gd name="T3" fmla="*/ 272 h 321"/>
                  <a:gd name="T4" fmla="*/ 165 w 1155"/>
                  <a:gd name="T5" fmla="*/ 262 h 321"/>
                  <a:gd name="T6" fmla="*/ 307 w 1155"/>
                  <a:gd name="T7" fmla="*/ 269 h 321"/>
                  <a:gd name="T8" fmla="*/ 450 w 1155"/>
                  <a:gd name="T9" fmla="*/ 282 h 321"/>
                  <a:gd name="T10" fmla="*/ 630 w 1155"/>
                  <a:gd name="T11" fmla="*/ 279 h 321"/>
                  <a:gd name="T12" fmla="*/ 915 w 1155"/>
                  <a:gd name="T13" fmla="*/ 256 h 321"/>
                  <a:gd name="T14" fmla="*/ 982 w 1155"/>
                  <a:gd name="T15" fmla="*/ 223 h 321"/>
                  <a:gd name="T16" fmla="*/ 1020 w 1155"/>
                  <a:gd name="T17" fmla="*/ 177 h 321"/>
                  <a:gd name="T18" fmla="*/ 1020 w 1155"/>
                  <a:gd name="T19" fmla="*/ 108 h 321"/>
                  <a:gd name="T20" fmla="*/ 967 w 1155"/>
                  <a:gd name="T21" fmla="*/ 79 h 321"/>
                  <a:gd name="T22" fmla="*/ 855 w 1155"/>
                  <a:gd name="T23" fmla="*/ 62 h 321"/>
                  <a:gd name="T24" fmla="*/ 780 w 1155"/>
                  <a:gd name="T25" fmla="*/ 39 h 321"/>
                  <a:gd name="T26" fmla="*/ 720 w 1155"/>
                  <a:gd name="T27" fmla="*/ 0 h 321"/>
                  <a:gd name="T28" fmla="*/ 832 w 1155"/>
                  <a:gd name="T29" fmla="*/ 26 h 321"/>
                  <a:gd name="T30" fmla="*/ 982 w 1155"/>
                  <a:gd name="T31" fmla="*/ 42 h 321"/>
                  <a:gd name="T32" fmla="*/ 1087 w 1155"/>
                  <a:gd name="T33" fmla="*/ 75 h 321"/>
                  <a:gd name="T34" fmla="*/ 1147 w 1155"/>
                  <a:gd name="T35" fmla="*/ 98 h 321"/>
                  <a:gd name="T36" fmla="*/ 1155 w 1155"/>
                  <a:gd name="T37" fmla="*/ 128 h 321"/>
                  <a:gd name="T38" fmla="*/ 1140 w 1155"/>
                  <a:gd name="T39" fmla="*/ 164 h 321"/>
                  <a:gd name="T40" fmla="*/ 1080 w 1155"/>
                  <a:gd name="T41" fmla="*/ 197 h 321"/>
                  <a:gd name="T42" fmla="*/ 1050 w 1155"/>
                  <a:gd name="T43" fmla="*/ 213 h 321"/>
                  <a:gd name="T44" fmla="*/ 1042 w 1155"/>
                  <a:gd name="T45" fmla="*/ 243 h 321"/>
                  <a:gd name="T46" fmla="*/ 967 w 1155"/>
                  <a:gd name="T47" fmla="*/ 295 h 321"/>
                  <a:gd name="T48" fmla="*/ 832 w 1155"/>
                  <a:gd name="T49" fmla="*/ 308 h 321"/>
                  <a:gd name="T50" fmla="*/ 765 w 1155"/>
                  <a:gd name="T51" fmla="*/ 298 h 321"/>
                  <a:gd name="T52" fmla="*/ 675 w 1155"/>
                  <a:gd name="T53" fmla="*/ 305 h 321"/>
                  <a:gd name="T54" fmla="*/ 615 w 1155"/>
                  <a:gd name="T55" fmla="*/ 321 h 321"/>
                  <a:gd name="T56" fmla="*/ 510 w 1155"/>
                  <a:gd name="T57" fmla="*/ 321 h 321"/>
                  <a:gd name="T58" fmla="*/ 420 w 1155"/>
                  <a:gd name="T59" fmla="*/ 305 h 321"/>
                  <a:gd name="T60" fmla="*/ 330 w 1155"/>
                  <a:gd name="T61" fmla="*/ 292 h 321"/>
                  <a:gd name="T62" fmla="*/ 270 w 1155"/>
                  <a:gd name="T63" fmla="*/ 302 h 321"/>
                  <a:gd name="T64" fmla="*/ 142 w 1155"/>
                  <a:gd name="T65" fmla="*/ 305 h 321"/>
                  <a:gd name="T66" fmla="*/ 60 w 1155"/>
                  <a:gd name="T67" fmla="*/ 308 h 321"/>
                  <a:gd name="T68" fmla="*/ 0 w 1155"/>
                  <a:gd name="T69" fmla="*/ 305 h 3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55"/>
                  <a:gd name="T106" fmla="*/ 0 h 321"/>
                  <a:gd name="T107" fmla="*/ 1155 w 1155"/>
                  <a:gd name="T108" fmla="*/ 321 h 3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55" h="321">
                    <a:moveTo>
                      <a:pt x="0" y="305"/>
                    </a:moveTo>
                    <a:lnTo>
                      <a:pt x="52" y="272"/>
                    </a:lnTo>
                    <a:lnTo>
                      <a:pt x="165" y="262"/>
                    </a:lnTo>
                    <a:lnTo>
                      <a:pt x="307" y="269"/>
                    </a:lnTo>
                    <a:lnTo>
                      <a:pt x="450" y="282"/>
                    </a:lnTo>
                    <a:lnTo>
                      <a:pt x="630" y="279"/>
                    </a:lnTo>
                    <a:lnTo>
                      <a:pt x="915" y="256"/>
                    </a:lnTo>
                    <a:lnTo>
                      <a:pt x="982" y="223"/>
                    </a:lnTo>
                    <a:lnTo>
                      <a:pt x="1020" y="177"/>
                    </a:lnTo>
                    <a:lnTo>
                      <a:pt x="1020" y="108"/>
                    </a:lnTo>
                    <a:lnTo>
                      <a:pt x="967" y="79"/>
                    </a:lnTo>
                    <a:lnTo>
                      <a:pt x="855" y="62"/>
                    </a:lnTo>
                    <a:lnTo>
                      <a:pt x="780" y="39"/>
                    </a:lnTo>
                    <a:lnTo>
                      <a:pt x="720" y="0"/>
                    </a:lnTo>
                    <a:lnTo>
                      <a:pt x="832" y="26"/>
                    </a:lnTo>
                    <a:lnTo>
                      <a:pt x="982" y="42"/>
                    </a:lnTo>
                    <a:lnTo>
                      <a:pt x="1087" y="75"/>
                    </a:lnTo>
                    <a:lnTo>
                      <a:pt x="1147" y="98"/>
                    </a:lnTo>
                    <a:lnTo>
                      <a:pt x="1155" y="128"/>
                    </a:lnTo>
                    <a:lnTo>
                      <a:pt x="1140" y="164"/>
                    </a:lnTo>
                    <a:lnTo>
                      <a:pt x="1080" y="197"/>
                    </a:lnTo>
                    <a:lnTo>
                      <a:pt x="1050" y="213"/>
                    </a:lnTo>
                    <a:lnTo>
                      <a:pt x="1042" y="243"/>
                    </a:lnTo>
                    <a:lnTo>
                      <a:pt x="967" y="295"/>
                    </a:lnTo>
                    <a:lnTo>
                      <a:pt x="832" y="308"/>
                    </a:lnTo>
                    <a:lnTo>
                      <a:pt x="765" y="298"/>
                    </a:lnTo>
                    <a:lnTo>
                      <a:pt x="675" y="305"/>
                    </a:lnTo>
                    <a:lnTo>
                      <a:pt x="615" y="321"/>
                    </a:lnTo>
                    <a:lnTo>
                      <a:pt x="510" y="321"/>
                    </a:lnTo>
                    <a:lnTo>
                      <a:pt x="420" y="305"/>
                    </a:lnTo>
                    <a:lnTo>
                      <a:pt x="330" y="292"/>
                    </a:lnTo>
                    <a:lnTo>
                      <a:pt x="270" y="302"/>
                    </a:lnTo>
                    <a:lnTo>
                      <a:pt x="142" y="305"/>
                    </a:lnTo>
                    <a:lnTo>
                      <a:pt x="60" y="308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0" name="Freeform 37"/>
              <p:cNvSpPr>
                <a:spLocks/>
              </p:cNvSpPr>
              <p:nvPr/>
            </p:nvSpPr>
            <p:spPr bwMode="auto">
              <a:xfrm>
                <a:off x="4186" y="1823"/>
                <a:ext cx="742" cy="240"/>
              </a:xfrm>
              <a:custGeom>
                <a:avLst/>
                <a:gdLst>
                  <a:gd name="T0" fmla="*/ 735 w 742"/>
                  <a:gd name="T1" fmla="*/ 240 h 240"/>
                  <a:gd name="T2" fmla="*/ 742 w 742"/>
                  <a:gd name="T3" fmla="*/ 132 h 240"/>
                  <a:gd name="T4" fmla="*/ 712 w 742"/>
                  <a:gd name="T5" fmla="*/ 40 h 240"/>
                  <a:gd name="T6" fmla="*/ 645 w 742"/>
                  <a:gd name="T7" fmla="*/ 7 h 240"/>
                  <a:gd name="T8" fmla="*/ 540 w 742"/>
                  <a:gd name="T9" fmla="*/ 0 h 240"/>
                  <a:gd name="T10" fmla="*/ 375 w 742"/>
                  <a:gd name="T11" fmla="*/ 7 h 240"/>
                  <a:gd name="T12" fmla="*/ 247 w 742"/>
                  <a:gd name="T13" fmla="*/ 27 h 240"/>
                  <a:gd name="T14" fmla="*/ 187 w 742"/>
                  <a:gd name="T15" fmla="*/ 56 h 240"/>
                  <a:gd name="T16" fmla="*/ 90 w 742"/>
                  <a:gd name="T17" fmla="*/ 96 h 240"/>
                  <a:gd name="T18" fmla="*/ 15 w 742"/>
                  <a:gd name="T19" fmla="*/ 122 h 240"/>
                  <a:gd name="T20" fmla="*/ 0 w 742"/>
                  <a:gd name="T21" fmla="*/ 135 h 240"/>
                  <a:gd name="T22" fmla="*/ 60 w 742"/>
                  <a:gd name="T23" fmla="*/ 158 h 240"/>
                  <a:gd name="T24" fmla="*/ 187 w 742"/>
                  <a:gd name="T25" fmla="*/ 125 h 240"/>
                  <a:gd name="T26" fmla="*/ 307 w 742"/>
                  <a:gd name="T27" fmla="*/ 96 h 240"/>
                  <a:gd name="T28" fmla="*/ 472 w 742"/>
                  <a:gd name="T29" fmla="*/ 89 h 240"/>
                  <a:gd name="T30" fmla="*/ 577 w 742"/>
                  <a:gd name="T31" fmla="*/ 99 h 240"/>
                  <a:gd name="T32" fmla="*/ 667 w 742"/>
                  <a:gd name="T33" fmla="*/ 125 h 240"/>
                  <a:gd name="T34" fmla="*/ 690 w 742"/>
                  <a:gd name="T35" fmla="*/ 168 h 240"/>
                  <a:gd name="T36" fmla="*/ 735 w 742"/>
                  <a:gd name="T37" fmla="*/ 240 h 2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2"/>
                  <a:gd name="T58" fmla="*/ 0 h 240"/>
                  <a:gd name="T59" fmla="*/ 742 w 742"/>
                  <a:gd name="T60" fmla="*/ 240 h 2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2" h="240">
                    <a:moveTo>
                      <a:pt x="735" y="240"/>
                    </a:moveTo>
                    <a:lnTo>
                      <a:pt x="742" y="132"/>
                    </a:lnTo>
                    <a:lnTo>
                      <a:pt x="712" y="40"/>
                    </a:lnTo>
                    <a:lnTo>
                      <a:pt x="645" y="7"/>
                    </a:lnTo>
                    <a:lnTo>
                      <a:pt x="540" y="0"/>
                    </a:lnTo>
                    <a:lnTo>
                      <a:pt x="375" y="7"/>
                    </a:lnTo>
                    <a:lnTo>
                      <a:pt x="247" y="27"/>
                    </a:lnTo>
                    <a:lnTo>
                      <a:pt x="187" y="56"/>
                    </a:lnTo>
                    <a:lnTo>
                      <a:pt x="90" y="96"/>
                    </a:lnTo>
                    <a:lnTo>
                      <a:pt x="15" y="122"/>
                    </a:lnTo>
                    <a:lnTo>
                      <a:pt x="0" y="135"/>
                    </a:lnTo>
                    <a:lnTo>
                      <a:pt x="60" y="158"/>
                    </a:lnTo>
                    <a:lnTo>
                      <a:pt x="187" y="125"/>
                    </a:lnTo>
                    <a:lnTo>
                      <a:pt x="307" y="96"/>
                    </a:lnTo>
                    <a:lnTo>
                      <a:pt x="472" y="89"/>
                    </a:lnTo>
                    <a:lnTo>
                      <a:pt x="577" y="99"/>
                    </a:lnTo>
                    <a:lnTo>
                      <a:pt x="667" y="125"/>
                    </a:lnTo>
                    <a:lnTo>
                      <a:pt x="690" y="168"/>
                    </a:lnTo>
                    <a:lnTo>
                      <a:pt x="735" y="240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8"/>
              <p:cNvSpPr>
                <a:spLocks/>
              </p:cNvSpPr>
              <p:nvPr/>
            </p:nvSpPr>
            <p:spPr bwMode="auto">
              <a:xfrm>
                <a:off x="4141" y="1955"/>
                <a:ext cx="577" cy="180"/>
              </a:xfrm>
              <a:custGeom>
                <a:avLst/>
                <a:gdLst>
                  <a:gd name="T0" fmla="*/ 577 w 577"/>
                  <a:gd name="T1" fmla="*/ 29 h 180"/>
                  <a:gd name="T2" fmla="*/ 435 w 577"/>
                  <a:gd name="T3" fmla="*/ 3 h 180"/>
                  <a:gd name="T4" fmla="*/ 292 w 577"/>
                  <a:gd name="T5" fmla="*/ 0 h 180"/>
                  <a:gd name="T6" fmla="*/ 120 w 577"/>
                  <a:gd name="T7" fmla="*/ 6 h 180"/>
                  <a:gd name="T8" fmla="*/ 22 w 577"/>
                  <a:gd name="T9" fmla="*/ 19 h 180"/>
                  <a:gd name="T10" fmla="*/ 0 w 577"/>
                  <a:gd name="T11" fmla="*/ 46 h 180"/>
                  <a:gd name="T12" fmla="*/ 7 w 577"/>
                  <a:gd name="T13" fmla="*/ 72 h 180"/>
                  <a:gd name="T14" fmla="*/ 45 w 577"/>
                  <a:gd name="T15" fmla="*/ 88 h 180"/>
                  <a:gd name="T16" fmla="*/ 112 w 577"/>
                  <a:gd name="T17" fmla="*/ 108 h 180"/>
                  <a:gd name="T18" fmla="*/ 255 w 577"/>
                  <a:gd name="T19" fmla="*/ 141 h 180"/>
                  <a:gd name="T20" fmla="*/ 307 w 577"/>
                  <a:gd name="T21" fmla="*/ 177 h 180"/>
                  <a:gd name="T22" fmla="*/ 360 w 577"/>
                  <a:gd name="T23" fmla="*/ 180 h 180"/>
                  <a:gd name="T24" fmla="*/ 300 w 577"/>
                  <a:gd name="T25" fmla="*/ 128 h 180"/>
                  <a:gd name="T26" fmla="*/ 202 w 577"/>
                  <a:gd name="T27" fmla="*/ 105 h 180"/>
                  <a:gd name="T28" fmla="*/ 165 w 577"/>
                  <a:gd name="T29" fmla="*/ 85 h 180"/>
                  <a:gd name="T30" fmla="*/ 105 w 577"/>
                  <a:gd name="T31" fmla="*/ 72 h 180"/>
                  <a:gd name="T32" fmla="*/ 105 w 577"/>
                  <a:gd name="T33" fmla="*/ 59 h 180"/>
                  <a:gd name="T34" fmla="*/ 120 w 577"/>
                  <a:gd name="T35" fmla="*/ 49 h 180"/>
                  <a:gd name="T36" fmla="*/ 217 w 577"/>
                  <a:gd name="T37" fmla="*/ 29 h 180"/>
                  <a:gd name="T38" fmla="*/ 307 w 577"/>
                  <a:gd name="T39" fmla="*/ 23 h 180"/>
                  <a:gd name="T40" fmla="*/ 412 w 577"/>
                  <a:gd name="T41" fmla="*/ 19 h 180"/>
                  <a:gd name="T42" fmla="*/ 577 w 577"/>
                  <a:gd name="T43" fmla="*/ 29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7"/>
                  <a:gd name="T67" fmla="*/ 0 h 180"/>
                  <a:gd name="T68" fmla="*/ 577 w 577"/>
                  <a:gd name="T69" fmla="*/ 180 h 1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7" h="180">
                    <a:moveTo>
                      <a:pt x="577" y="29"/>
                    </a:moveTo>
                    <a:lnTo>
                      <a:pt x="435" y="3"/>
                    </a:lnTo>
                    <a:lnTo>
                      <a:pt x="292" y="0"/>
                    </a:lnTo>
                    <a:lnTo>
                      <a:pt x="120" y="6"/>
                    </a:lnTo>
                    <a:lnTo>
                      <a:pt x="22" y="19"/>
                    </a:lnTo>
                    <a:lnTo>
                      <a:pt x="0" y="46"/>
                    </a:lnTo>
                    <a:lnTo>
                      <a:pt x="7" y="72"/>
                    </a:lnTo>
                    <a:lnTo>
                      <a:pt x="45" y="88"/>
                    </a:lnTo>
                    <a:lnTo>
                      <a:pt x="112" y="108"/>
                    </a:lnTo>
                    <a:lnTo>
                      <a:pt x="255" y="141"/>
                    </a:lnTo>
                    <a:lnTo>
                      <a:pt x="307" y="177"/>
                    </a:lnTo>
                    <a:lnTo>
                      <a:pt x="360" y="180"/>
                    </a:lnTo>
                    <a:lnTo>
                      <a:pt x="300" y="128"/>
                    </a:lnTo>
                    <a:lnTo>
                      <a:pt x="202" y="105"/>
                    </a:lnTo>
                    <a:lnTo>
                      <a:pt x="165" y="85"/>
                    </a:lnTo>
                    <a:lnTo>
                      <a:pt x="105" y="72"/>
                    </a:lnTo>
                    <a:lnTo>
                      <a:pt x="105" y="59"/>
                    </a:lnTo>
                    <a:lnTo>
                      <a:pt x="120" y="49"/>
                    </a:lnTo>
                    <a:lnTo>
                      <a:pt x="217" y="29"/>
                    </a:lnTo>
                    <a:lnTo>
                      <a:pt x="307" y="23"/>
                    </a:lnTo>
                    <a:lnTo>
                      <a:pt x="412" y="19"/>
                    </a:lnTo>
                    <a:lnTo>
                      <a:pt x="577" y="29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9"/>
              <p:cNvSpPr>
                <a:spLocks/>
              </p:cNvSpPr>
              <p:nvPr/>
            </p:nvSpPr>
            <p:spPr bwMode="auto">
              <a:xfrm>
                <a:off x="4456" y="1964"/>
                <a:ext cx="382" cy="151"/>
              </a:xfrm>
              <a:custGeom>
                <a:avLst/>
                <a:gdLst>
                  <a:gd name="T0" fmla="*/ 202 w 382"/>
                  <a:gd name="T1" fmla="*/ 7 h 151"/>
                  <a:gd name="T2" fmla="*/ 262 w 382"/>
                  <a:gd name="T3" fmla="*/ 20 h 151"/>
                  <a:gd name="T4" fmla="*/ 300 w 382"/>
                  <a:gd name="T5" fmla="*/ 43 h 151"/>
                  <a:gd name="T6" fmla="*/ 270 w 382"/>
                  <a:gd name="T7" fmla="*/ 82 h 151"/>
                  <a:gd name="T8" fmla="*/ 187 w 382"/>
                  <a:gd name="T9" fmla="*/ 115 h 151"/>
                  <a:gd name="T10" fmla="*/ 90 w 382"/>
                  <a:gd name="T11" fmla="*/ 128 h 151"/>
                  <a:gd name="T12" fmla="*/ 0 w 382"/>
                  <a:gd name="T13" fmla="*/ 122 h 151"/>
                  <a:gd name="T14" fmla="*/ 37 w 382"/>
                  <a:gd name="T15" fmla="*/ 148 h 151"/>
                  <a:gd name="T16" fmla="*/ 127 w 382"/>
                  <a:gd name="T17" fmla="*/ 148 h 151"/>
                  <a:gd name="T18" fmla="*/ 195 w 382"/>
                  <a:gd name="T19" fmla="*/ 151 h 151"/>
                  <a:gd name="T20" fmla="*/ 262 w 382"/>
                  <a:gd name="T21" fmla="*/ 148 h 151"/>
                  <a:gd name="T22" fmla="*/ 352 w 382"/>
                  <a:gd name="T23" fmla="*/ 128 h 151"/>
                  <a:gd name="T24" fmla="*/ 382 w 382"/>
                  <a:gd name="T25" fmla="*/ 82 h 151"/>
                  <a:gd name="T26" fmla="*/ 360 w 382"/>
                  <a:gd name="T27" fmla="*/ 66 h 151"/>
                  <a:gd name="T28" fmla="*/ 375 w 382"/>
                  <a:gd name="T29" fmla="*/ 46 h 151"/>
                  <a:gd name="T30" fmla="*/ 375 w 382"/>
                  <a:gd name="T31" fmla="*/ 17 h 151"/>
                  <a:gd name="T32" fmla="*/ 315 w 382"/>
                  <a:gd name="T33" fmla="*/ 0 h 151"/>
                  <a:gd name="T34" fmla="*/ 202 w 382"/>
                  <a:gd name="T35" fmla="*/ 7 h 1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2"/>
                  <a:gd name="T55" fmla="*/ 0 h 151"/>
                  <a:gd name="T56" fmla="*/ 382 w 382"/>
                  <a:gd name="T57" fmla="*/ 151 h 1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2" h="151">
                    <a:moveTo>
                      <a:pt x="202" y="7"/>
                    </a:moveTo>
                    <a:lnTo>
                      <a:pt x="262" y="20"/>
                    </a:lnTo>
                    <a:lnTo>
                      <a:pt x="300" y="43"/>
                    </a:lnTo>
                    <a:lnTo>
                      <a:pt x="270" y="82"/>
                    </a:lnTo>
                    <a:lnTo>
                      <a:pt x="187" y="115"/>
                    </a:lnTo>
                    <a:lnTo>
                      <a:pt x="90" y="128"/>
                    </a:lnTo>
                    <a:lnTo>
                      <a:pt x="0" y="122"/>
                    </a:lnTo>
                    <a:lnTo>
                      <a:pt x="37" y="148"/>
                    </a:lnTo>
                    <a:lnTo>
                      <a:pt x="127" y="148"/>
                    </a:lnTo>
                    <a:lnTo>
                      <a:pt x="195" y="151"/>
                    </a:lnTo>
                    <a:lnTo>
                      <a:pt x="262" y="148"/>
                    </a:lnTo>
                    <a:lnTo>
                      <a:pt x="352" y="128"/>
                    </a:lnTo>
                    <a:lnTo>
                      <a:pt x="382" y="82"/>
                    </a:lnTo>
                    <a:lnTo>
                      <a:pt x="360" y="66"/>
                    </a:lnTo>
                    <a:lnTo>
                      <a:pt x="375" y="46"/>
                    </a:lnTo>
                    <a:lnTo>
                      <a:pt x="375" y="17"/>
                    </a:lnTo>
                    <a:lnTo>
                      <a:pt x="315" y="0"/>
                    </a:lnTo>
                    <a:lnTo>
                      <a:pt x="202" y="7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40"/>
              <p:cNvSpPr>
                <a:spLocks/>
              </p:cNvSpPr>
              <p:nvPr/>
            </p:nvSpPr>
            <p:spPr bwMode="auto">
              <a:xfrm>
                <a:off x="4396" y="1997"/>
                <a:ext cx="262" cy="86"/>
              </a:xfrm>
              <a:custGeom>
                <a:avLst/>
                <a:gdLst>
                  <a:gd name="T0" fmla="*/ 262 w 262"/>
                  <a:gd name="T1" fmla="*/ 46 h 86"/>
                  <a:gd name="T2" fmla="*/ 217 w 262"/>
                  <a:gd name="T3" fmla="*/ 13 h 86"/>
                  <a:gd name="T4" fmla="*/ 120 w 262"/>
                  <a:gd name="T5" fmla="*/ 0 h 86"/>
                  <a:gd name="T6" fmla="*/ 45 w 262"/>
                  <a:gd name="T7" fmla="*/ 7 h 86"/>
                  <a:gd name="T8" fmla="*/ 7 w 262"/>
                  <a:gd name="T9" fmla="*/ 27 h 86"/>
                  <a:gd name="T10" fmla="*/ 0 w 262"/>
                  <a:gd name="T11" fmla="*/ 56 h 86"/>
                  <a:gd name="T12" fmla="*/ 7 w 262"/>
                  <a:gd name="T13" fmla="*/ 76 h 86"/>
                  <a:gd name="T14" fmla="*/ 45 w 262"/>
                  <a:gd name="T15" fmla="*/ 86 h 86"/>
                  <a:gd name="T16" fmla="*/ 60 w 262"/>
                  <a:gd name="T17" fmla="*/ 49 h 86"/>
                  <a:gd name="T18" fmla="*/ 112 w 262"/>
                  <a:gd name="T19" fmla="*/ 43 h 86"/>
                  <a:gd name="T20" fmla="*/ 210 w 262"/>
                  <a:gd name="T21" fmla="*/ 53 h 86"/>
                  <a:gd name="T22" fmla="*/ 240 w 262"/>
                  <a:gd name="T23" fmla="*/ 79 h 86"/>
                  <a:gd name="T24" fmla="*/ 262 w 262"/>
                  <a:gd name="T25" fmla="*/ 46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2"/>
                  <a:gd name="T40" fmla="*/ 0 h 86"/>
                  <a:gd name="T41" fmla="*/ 262 w 262"/>
                  <a:gd name="T42" fmla="*/ 86 h 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2" h="86">
                    <a:moveTo>
                      <a:pt x="262" y="46"/>
                    </a:moveTo>
                    <a:lnTo>
                      <a:pt x="217" y="13"/>
                    </a:lnTo>
                    <a:lnTo>
                      <a:pt x="120" y="0"/>
                    </a:lnTo>
                    <a:lnTo>
                      <a:pt x="45" y="7"/>
                    </a:lnTo>
                    <a:lnTo>
                      <a:pt x="7" y="27"/>
                    </a:lnTo>
                    <a:lnTo>
                      <a:pt x="0" y="56"/>
                    </a:lnTo>
                    <a:lnTo>
                      <a:pt x="7" y="76"/>
                    </a:lnTo>
                    <a:lnTo>
                      <a:pt x="45" y="86"/>
                    </a:lnTo>
                    <a:lnTo>
                      <a:pt x="60" y="49"/>
                    </a:lnTo>
                    <a:lnTo>
                      <a:pt x="112" y="43"/>
                    </a:lnTo>
                    <a:lnTo>
                      <a:pt x="210" y="53"/>
                    </a:lnTo>
                    <a:lnTo>
                      <a:pt x="240" y="79"/>
                    </a:lnTo>
                    <a:lnTo>
                      <a:pt x="262" y="46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41"/>
              <p:cNvSpPr>
                <a:spLocks/>
              </p:cNvSpPr>
              <p:nvPr/>
            </p:nvSpPr>
            <p:spPr bwMode="auto">
              <a:xfrm>
                <a:off x="4118" y="1593"/>
                <a:ext cx="1253" cy="324"/>
              </a:xfrm>
              <a:custGeom>
                <a:avLst/>
                <a:gdLst>
                  <a:gd name="T0" fmla="*/ 0 w 1253"/>
                  <a:gd name="T1" fmla="*/ 216 h 324"/>
                  <a:gd name="T2" fmla="*/ 83 w 1253"/>
                  <a:gd name="T3" fmla="*/ 193 h 324"/>
                  <a:gd name="T4" fmla="*/ 98 w 1253"/>
                  <a:gd name="T5" fmla="*/ 164 h 324"/>
                  <a:gd name="T6" fmla="*/ 98 w 1253"/>
                  <a:gd name="T7" fmla="*/ 115 h 324"/>
                  <a:gd name="T8" fmla="*/ 135 w 1253"/>
                  <a:gd name="T9" fmla="*/ 85 h 324"/>
                  <a:gd name="T10" fmla="*/ 225 w 1253"/>
                  <a:gd name="T11" fmla="*/ 75 h 324"/>
                  <a:gd name="T12" fmla="*/ 300 w 1253"/>
                  <a:gd name="T13" fmla="*/ 75 h 324"/>
                  <a:gd name="T14" fmla="*/ 405 w 1253"/>
                  <a:gd name="T15" fmla="*/ 85 h 324"/>
                  <a:gd name="T16" fmla="*/ 450 w 1253"/>
                  <a:gd name="T17" fmla="*/ 111 h 324"/>
                  <a:gd name="T18" fmla="*/ 495 w 1253"/>
                  <a:gd name="T19" fmla="*/ 128 h 324"/>
                  <a:gd name="T20" fmla="*/ 548 w 1253"/>
                  <a:gd name="T21" fmla="*/ 131 h 324"/>
                  <a:gd name="T22" fmla="*/ 660 w 1253"/>
                  <a:gd name="T23" fmla="*/ 128 h 324"/>
                  <a:gd name="T24" fmla="*/ 750 w 1253"/>
                  <a:gd name="T25" fmla="*/ 118 h 324"/>
                  <a:gd name="T26" fmla="*/ 870 w 1253"/>
                  <a:gd name="T27" fmla="*/ 121 h 324"/>
                  <a:gd name="T28" fmla="*/ 938 w 1253"/>
                  <a:gd name="T29" fmla="*/ 134 h 324"/>
                  <a:gd name="T30" fmla="*/ 1020 w 1253"/>
                  <a:gd name="T31" fmla="*/ 157 h 324"/>
                  <a:gd name="T32" fmla="*/ 1110 w 1253"/>
                  <a:gd name="T33" fmla="*/ 193 h 324"/>
                  <a:gd name="T34" fmla="*/ 1170 w 1253"/>
                  <a:gd name="T35" fmla="*/ 236 h 324"/>
                  <a:gd name="T36" fmla="*/ 1200 w 1253"/>
                  <a:gd name="T37" fmla="*/ 262 h 324"/>
                  <a:gd name="T38" fmla="*/ 1223 w 1253"/>
                  <a:gd name="T39" fmla="*/ 295 h 324"/>
                  <a:gd name="T40" fmla="*/ 1230 w 1253"/>
                  <a:gd name="T41" fmla="*/ 324 h 324"/>
                  <a:gd name="T42" fmla="*/ 1253 w 1253"/>
                  <a:gd name="T43" fmla="*/ 265 h 324"/>
                  <a:gd name="T44" fmla="*/ 1245 w 1253"/>
                  <a:gd name="T45" fmla="*/ 236 h 324"/>
                  <a:gd name="T46" fmla="*/ 1178 w 1253"/>
                  <a:gd name="T47" fmla="*/ 167 h 324"/>
                  <a:gd name="T48" fmla="*/ 1095 w 1253"/>
                  <a:gd name="T49" fmla="*/ 115 h 324"/>
                  <a:gd name="T50" fmla="*/ 1013 w 1253"/>
                  <a:gd name="T51" fmla="*/ 92 h 324"/>
                  <a:gd name="T52" fmla="*/ 900 w 1253"/>
                  <a:gd name="T53" fmla="*/ 78 h 324"/>
                  <a:gd name="T54" fmla="*/ 818 w 1253"/>
                  <a:gd name="T55" fmla="*/ 75 h 324"/>
                  <a:gd name="T56" fmla="*/ 720 w 1253"/>
                  <a:gd name="T57" fmla="*/ 78 h 324"/>
                  <a:gd name="T58" fmla="*/ 645 w 1253"/>
                  <a:gd name="T59" fmla="*/ 75 h 324"/>
                  <a:gd name="T60" fmla="*/ 570 w 1253"/>
                  <a:gd name="T61" fmla="*/ 49 h 324"/>
                  <a:gd name="T62" fmla="*/ 510 w 1253"/>
                  <a:gd name="T63" fmla="*/ 23 h 324"/>
                  <a:gd name="T64" fmla="*/ 458 w 1253"/>
                  <a:gd name="T65" fmla="*/ 10 h 324"/>
                  <a:gd name="T66" fmla="*/ 398 w 1253"/>
                  <a:gd name="T67" fmla="*/ 0 h 324"/>
                  <a:gd name="T68" fmla="*/ 255 w 1253"/>
                  <a:gd name="T69" fmla="*/ 3 h 324"/>
                  <a:gd name="T70" fmla="*/ 158 w 1253"/>
                  <a:gd name="T71" fmla="*/ 6 h 324"/>
                  <a:gd name="T72" fmla="*/ 105 w 1253"/>
                  <a:gd name="T73" fmla="*/ 19 h 324"/>
                  <a:gd name="T74" fmla="*/ 30 w 1253"/>
                  <a:gd name="T75" fmla="*/ 49 h 324"/>
                  <a:gd name="T76" fmla="*/ 8 w 1253"/>
                  <a:gd name="T77" fmla="*/ 85 h 324"/>
                  <a:gd name="T78" fmla="*/ 15 w 1253"/>
                  <a:gd name="T79" fmla="*/ 131 h 324"/>
                  <a:gd name="T80" fmla="*/ 30 w 1253"/>
                  <a:gd name="T81" fmla="*/ 167 h 324"/>
                  <a:gd name="T82" fmla="*/ 0 w 1253"/>
                  <a:gd name="T83" fmla="*/ 216 h 3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53"/>
                  <a:gd name="T127" fmla="*/ 0 h 324"/>
                  <a:gd name="T128" fmla="*/ 1253 w 1253"/>
                  <a:gd name="T129" fmla="*/ 324 h 3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53" h="324">
                    <a:moveTo>
                      <a:pt x="0" y="216"/>
                    </a:moveTo>
                    <a:lnTo>
                      <a:pt x="83" y="193"/>
                    </a:lnTo>
                    <a:lnTo>
                      <a:pt x="98" y="164"/>
                    </a:lnTo>
                    <a:lnTo>
                      <a:pt x="98" y="115"/>
                    </a:lnTo>
                    <a:lnTo>
                      <a:pt x="135" y="85"/>
                    </a:lnTo>
                    <a:lnTo>
                      <a:pt x="225" y="75"/>
                    </a:lnTo>
                    <a:lnTo>
                      <a:pt x="300" y="75"/>
                    </a:lnTo>
                    <a:lnTo>
                      <a:pt x="405" y="85"/>
                    </a:lnTo>
                    <a:lnTo>
                      <a:pt x="450" y="111"/>
                    </a:lnTo>
                    <a:lnTo>
                      <a:pt x="495" y="128"/>
                    </a:lnTo>
                    <a:lnTo>
                      <a:pt x="548" y="131"/>
                    </a:lnTo>
                    <a:lnTo>
                      <a:pt x="660" y="128"/>
                    </a:lnTo>
                    <a:lnTo>
                      <a:pt x="750" y="118"/>
                    </a:lnTo>
                    <a:lnTo>
                      <a:pt x="870" y="121"/>
                    </a:lnTo>
                    <a:lnTo>
                      <a:pt x="938" y="134"/>
                    </a:lnTo>
                    <a:lnTo>
                      <a:pt x="1020" y="157"/>
                    </a:lnTo>
                    <a:lnTo>
                      <a:pt x="1110" y="193"/>
                    </a:lnTo>
                    <a:lnTo>
                      <a:pt x="1170" y="236"/>
                    </a:lnTo>
                    <a:lnTo>
                      <a:pt x="1200" y="262"/>
                    </a:lnTo>
                    <a:lnTo>
                      <a:pt x="1223" y="295"/>
                    </a:lnTo>
                    <a:lnTo>
                      <a:pt x="1230" y="324"/>
                    </a:lnTo>
                    <a:lnTo>
                      <a:pt x="1253" y="265"/>
                    </a:lnTo>
                    <a:lnTo>
                      <a:pt x="1245" y="236"/>
                    </a:lnTo>
                    <a:lnTo>
                      <a:pt x="1178" y="167"/>
                    </a:lnTo>
                    <a:lnTo>
                      <a:pt x="1095" y="115"/>
                    </a:lnTo>
                    <a:lnTo>
                      <a:pt x="1013" y="92"/>
                    </a:lnTo>
                    <a:lnTo>
                      <a:pt x="900" y="78"/>
                    </a:lnTo>
                    <a:lnTo>
                      <a:pt x="818" y="75"/>
                    </a:lnTo>
                    <a:lnTo>
                      <a:pt x="720" y="78"/>
                    </a:lnTo>
                    <a:lnTo>
                      <a:pt x="645" y="75"/>
                    </a:lnTo>
                    <a:lnTo>
                      <a:pt x="570" y="49"/>
                    </a:lnTo>
                    <a:lnTo>
                      <a:pt x="510" y="23"/>
                    </a:lnTo>
                    <a:lnTo>
                      <a:pt x="458" y="10"/>
                    </a:lnTo>
                    <a:lnTo>
                      <a:pt x="398" y="0"/>
                    </a:lnTo>
                    <a:lnTo>
                      <a:pt x="255" y="3"/>
                    </a:lnTo>
                    <a:lnTo>
                      <a:pt x="158" y="6"/>
                    </a:lnTo>
                    <a:lnTo>
                      <a:pt x="105" y="19"/>
                    </a:lnTo>
                    <a:lnTo>
                      <a:pt x="30" y="49"/>
                    </a:lnTo>
                    <a:lnTo>
                      <a:pt x="8" y="85"/>
                    </a:lnTo>
                    <a:lnTo>
                      <a:pt x="15" y="131"/>
                    </a:lnTo>
                    <a:lnTo>
                      <a:pt x="30" y="167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GB" dirty="0" smtClean="0"/>
              <a:t>               </a:t>
            </a:r>
            <a:br>
              <a:rPr lang="en-GB" dirty="0" smtClean="0"/>
            </a:br>
            <a:r>
              <a:rPr lang="en-GB" dirty="0" smtClean="0"/>
              <a:t>      </a:t>
            </a:r>
            <a:r>
              <a:rPr lang="en-GB" sz="6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GB" sz="6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wlwkÿv</a:t>
            </a:r>
            <a:r>
              <a:rPr lang="en-GB" sz="6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GB" sz="6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GB" sz="6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GB" sz="7200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GB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GKv`k</a:t>
            </a:r>
            <a:r>
              <a:rPr lang="en-GB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kÖwY</a:t>
            </a:r>
            <a:endParaRPr lang="en-GB" sz="72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GB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  Z…</a:t>
            </a:r>
            <a:r>
              <a:rPr lang="en-GB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lang="en-GB" sz="7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7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Aa¨vq</a:t>
            </a:r>
            <a:endParaRPr lang="en-GB" sz="72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GB" sz="5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GB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GB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</a:t>
            </a:r>
            <a:r>
              <a:rPr lang="en-US" sz="5400" dirty="0" smtClean="0">
                <a:solidFill>
                  <a:srgbClr val="002060"/>
                </a:solidFill>
              </a:rPr>
              <a:t>ৎ</a:t>
            </a:r>
            <a:r>
              <a:rPr lang="en-GB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cv`b</a:t>
            </a:r>
            <a:r>
              <a:rPr lang="en-GB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m¤ú„³ K…</a:t>
            </a:r>
            <a:r>
              <a:rPr lang="en-GB" sz="5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GB" sz="5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cÖhyw³)</a:t>
            </a:r>
            <a:endParaRPr lang="en-GB" sz="5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cvV</a:t>
            </a:r>
            <a:r>
              <a:rPr lang="en-US" sz="8000" dirty="0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†</a:t>
            </a:r>
            <a:r>
              <a:rPr lang="en-US" sz="8000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NvlYv</a:t>
            </a:r>
            <a:endParaRPr lang="en-US" sz="8000" dirty="0">
              <a:solidFill>
                <a:srgbClr val="FF0000"/>
              </a:solidFill>
              <a:latin typeface="AtraiMJ" pitchFamily="2" charset="0"/>
              <a:cs typeface="Atrai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TOY\Desktop\Mushroom\main-qimg-3ee645df256b17620f6066a06a5ccafe-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85800"/>
            <a:ext cx="7134225" cy="52927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 err="1" smtClean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wkLbdj</a:t>
            </a:r>
            <a:endParaRPr lang="en-US" sz="6600" dirty="0" smtClean="0">
              <a:solidFill>
                <a:srgbClr val="FF0000"/>
              </a:solidFill>
              <a:latin typeface="AtraiMJ" pitchFamily="2" charset="0"/>
              <a:cs typeface="Atra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gvkiæg</a:t>
            </a:r>
            <a:r>
              <a:rPr lang="en-US" sz="44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Pvl</a:t>
            </a:r>
            <a:r>
              <a:rPr lang="en-US" sz="44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c×wZi</a:t>
            </a:r>
            <a:r>
              <a:rPr lang="en-US" sz="44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avcmg~n</a:t>
            </a:r>
            <a:r>
              <a:rPr lang="en-US" sz="44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eY©bv</a:t>
            </a:r>
            <a:r>
              <a:rPr lang="en-US" sz="44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Ki‡Z</a:t>
            </a:r>
            <a:r>
              <a:rPr lang="en-US" sz="44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cvi‡e</a:t>
            </a:r>
            <a:r>
              <a:rPr lang="en-US" sz="4400" dirty="0" smtClean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|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4400" dirty="0" err="1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gvkiæg</a:t>
            </a:r>
            <a:r>
              <a:rPr lang="en-US" sz="4400" dirty="0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Pv‡li</a:t>
            </a:r>
            <a:r>
              <a:rPr lang="en-US" sz="4400" dirty="0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 A_©‰</a:t>
            </a:r>
            <a:r>
              <a:rPr lang="en-US" sz="4400" dirty="0" err="1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bwZK</a:t>
            </a:r>
            <a:r>
              <a:rPr lang="en-US" sz="4400" dirty="0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 ¸</a:t>
            </a:r>
            <a:r>
              <a:rPr lang="en-US" sz="4400" dirty="0" err="1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iæZ</a:t>
            </a:r>
            <a:r>
              <a:rPr lang="en-US" sz="4400" dirty="0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¡ </a:t>
            </a:r>
            <a:r>
              <a:rPr lang="en-US" sz="4400" dirty="0" err="1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eY©bv</a:t>
            </a:r>
            <a:r>
              <a:rPr lang="en-US" sz="4400" dirty="0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Ki‡Z</a:t>
            </a:r>
            <a:r>
              <a:rPr lang="en-US" sz="4400" dirty="0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cvi‡e</a:t>
            </a:r>
            <a:r>
              <a:rPr lang="en-US" sz="4400" dirty="0" smtClean="0">
                <a:solidFill>
                  <a:srgbClr val="7030A0"/>
                </a:solidFill>
                <a:latin typeface="AtraiMJ" pitchFamily="2" charset="0"/>
                <a:cs typeface="AtraiMJ" pitchFamily="2" charset="0"/>
              </a:rPr>
              <a:t>|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gvkiæg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Pv‡l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AvMÖnx</a:t>
            </a:r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n‡e</a:t>
            </a:r>
            <a:endParaRPr lang="en-US" sz="4400" dirty="0" smtClean="0">
              <a:latin typeface="AtraiMJ" pitchFamily="2" charset="0"/>
              <a:cs typeface="AtraiMJ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>
              <a:latin typeface="AtraiMJ" pitchFamily="2" charset="0"/>
              <a:cs typeface="Atrai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latin typeface="BhagirathiMJ" pitchFamily="2" charset="0"/>
                <a:cs typeface="BhagirathiMJ" pitchFamily="2" charset="0"/>
              </a:rPr>
              <a:t>      </a:t>
            </a:r>
            <a:r>
              <a:rPr lang="en-US" sz="4800" b="1" dirty="0" err="1" smtClean="0">
                <a:latin typeface="BhagirathiMJ" pitchFamily="2" charset="0"/>
                <a:cs typeface="BhagirathiMJ" pitchFamily="2" charset="0"/>
              </a:rPr>
              <a:t>মাশরুম</a:t>
            </a:r>
            <a:r>
              <a:rPr lang="en-US" sz="4800" b="1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6000" b="1" dirty="0" err="1" smtClean="0">
                <a:latin typeface="BhagirathiMJ" pitchFamily="2" charset="0"/>
                <a:cs typeface="BhagirathiMJ" pitchFamily="2" charset="0"/>
              </a:rPr>
              <a:t>wK</a:t>
            </a:r>
            <a:r>
              <a:rPr lang="en-US" sz="4800" b="1" dirty="0" smtClean="0">
                <a:latin typeface="BhagirathiMJ" pitchFamily="2" charset="0"/>
                <a:cs typeface="BhagirathiMJ" pitchFamily="2" charset="0"/>
              </a:rPr>
              <a:t> </a:t>
            </a:r>
            <a:r>
              <a:rPr lang="en-US" sz="4800" dirty="0" smtClean="0">
                <a:latin typeface="BhagirathiMJ" pitchFamily="2" charset="0"/>
                <a:cs typeface="BhagirathiMJ" pitchFamily="2" charset="0"/>
              </a:rPr>
              <a:t>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err="1" smtClean="0">
                <a:latin typeface="ArhialkhanMJ" pitchFamily="2" charset="0"/>
                <a:cs typeface="ArhialkhanMJ" pitchFamily="2" charset="0"/>
              </a:rPr>
              <a:t>মাশরুম</a:t>
            </a:r>
            <a:r>
              <a:rPr lang="en-GB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GB" dirty="0" err="1" smtClean="0">
                <a:latin typeface="ArhialkhanMJ" pitchFamily="2" charset="0"/>
                <a:cs typeface="ArhialkhanMJ" pitchFamily="2" charset="0"/>
              </a:rPr>
              <a:t>হলো</a:t>
            </a:r>
            <a:r>
              <a:rPr lang="en-GB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GB" dirty="0" err="1" smtClean="0">
                <a:latin typeface="ArhialkhanMJ" pitchFamily="2" charset="0"/>
                <a:cs typeface="ArhialkhanMJ" pitchFamily="2" charset="0"/>
              </a:rPr>
              <a:t>এক</a:t>
            </a:r>
            <a:r>
              <a:rPr lang="en-GB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GB" dirty="0" err="1" smtClean="0">
                <a:latin typeface="ArhialkhanMJ" pitchFamily="2" charset="0"/>
                <a:cs typeface="ArhialkhanMJ" pitchFamily="2" charset="0"/>
              </a:rPr>
              <a:t>ধরণের</a:t>
            </a:r>
            <a:r>
              <a:rPr lang="en-GB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GB" dirty="0" err="1" smtClean="0">
                <a:latin typeface="ArhialkhanMJ" pitchFamily="2" charset="0"/>
                <a:cs typeface="ArhialkhanMJ" pitchFamily="2" charset="0"/>
              </a:rPr>
              <a:t>ভক্ষণযোগ্য</a:t>
            </a:r>
            <a:r>
              <a:rPr lang="en-GB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GB" dirty="0" err="1" smtClean="0">
                <a:latin typeface="ArhialkhanMJ" pitchFamily="2" charset="0"/>
                <a:cs typeface="ArhialkhanMJ" pitchFamily="2" charset="0"/>
              </a:rPr>
              <a:t>মৃতজীবী</a:t>
            </a:r>
            <a:r>
              <a:rPr lang="en-GB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GB" dirty="0" err="1" smtClean="0">
                <a:latin typeface="ArhialkhanMJ" pitchFamily="2" charset="0"/>
                <a:cs typeface="ArhialkhanMJ" pitchFamily="2" charset="0"/>
              </a:rPr>
              <a:t>ছত্রাকের</a:t>
            </a:r>
            <a:r>
              <a:rPr lang="en-GB" dirty="0" smtClean="0">
                <a:latin typeface="ArhialkhanMJ" pitchFamily="2" charset="0"/>
                <a:cs typeface="ArhialkhanMJ" pitchFamily="2" charset="0"/>
              </a:rPr>
              <a:t> </a:t>
            </a:r>
            <a:r>
              <a:rPr lang="en-GB" dirty="0" err="1" smtClean="0">
                <a:latin typeface="ArhialkhanMJ" pitchFamily="2" charset="0"/>
                <a:cs typeface="ArhialkhanMJ" pitchFamily="2" charset="0"/>
              </a:rPr>
              <a:t>ফলন্তঅংগ</a:t>
            </a:r>
            <a:r>
              <a:rPr lang="en-GB" dirty="0" smtClean="0"/>
              <a:t>। </a:t>
            </a:r>
            <a:r>
              <a:rPr lang="en-GB" dirty="0" err="1" smtClean="0"/>
              <a:t>এগুলো</a:t>
            </a:r>
            <a:r>
              <a:rPr lang="en-GB" dirty="0" smtClean="0"/>
              <a:t> </a:t>
            </a:r>
            <a:r>
              <a:rPr lang="en-GB" dirty="0" err="1" smtClean="0"/>
              <a:t>মূলত</a:t>
            </a:r>
            <a:r>
              <a:rPr lang="en-GB" dirty="0" smtClean="0"/>
              <a:t> </a:t>
            </a:r>
            <a:r>
              <a:rPr lang="en-GB" sz="2800" dirty="0" err="1" smtClean="0"/>
              <a:t>Basidiomycetes</a:t>
            </a:r>
            <a:r>
              <a:rPr lang="en-GB" dirty="0" smtClean="0"/>
              <a:t> </a:t>
            </a:r>
            <a:r>
              <a:rPr lang="en-GB" dirty="0" err="1" smtClean="0"/>
              <a:t>অথবা</a:t>
            </a:r>
            <a:r>
              <a:rPr lang="en-GB" dirty="0" smtClean="0"/>
              <a:t> </a:t>
            </a:r>
            <a:r>
              <a:rPr lang="en-GB" sz="2800" dirty="0" err="1" smtClean="0"/>
              <a:t>Ascomycetes</a:t>
            </a:r>
            <a:r>
              <a:rPr lang="en-GB" dirty="0" smtClean="0"/>
              <a:t> </a:t>
            </a:r>
            <a:r>
              <a:rPr lang="en-GB" dirty="0" err="1" smtClean="0"/>
              <a:t>শ্রেণীর</a:t>
            </a:r>
            <a:r>
              <a:rPr lang="en-GB" dirty="0" smtClean="0"/>
              <a:t> </a:t>
            </a:r>
            <a:r>
              <a:rPr lang="en-GB" dirty="0" err="1" smtClean="0">
                <a:latin typeface="Ajanta" pitchFamily="2" charset="0"/>
              </a:rPr>
              <a:t>অন্তগত</a:t>
            </a:r>
            <a:r>
              <a:rPr lang="en-GB" dirty="0" smtClean="0"/>
              <a:t> </a:t>
            </a:r>
            <a:r>
              <a:rPr lang="en-GB" dirty="0" err="1" smtClean="0"/>
              <a:t>ছত্রাক</a:t>
            </a:r>
            <a:r>
              <a:rPr lang="en-GB" dirty="0" smtClean="0"/>
              <a:t>। </a:t>
            </a:r>
            <a:r>
              <a:rPr lang="en-GB" dirty="0" err="1" smtClean="0"/>
              <a:t>মাশরুম</a:t>
            </a:r>
            <a:r>
              <a:rPr lang="en-GB" dirty="0" smtClean="0"/>
              <a:t> </a:t>
            </a:r>
            <a:r>
              <a:rPr lang="en-GB" dirty="0" err="1" smtClean="0"/>
              <a:t>একপ্রকার</a:t>
            </a:r>
            <a:r>
              <a:rPr lang="en-GB" dirty="0" smtClean="0"/>
              <a:t> </a:t>
            </a:r>
            <a:r>
              <a:rPr lang="en-GB" dirty="0" err="1" smtClean="0"/>
              <a:t>অপুষ্পক</a:t>
            </a:r>
            <a:r>
              <a:rPr lang="en-GB" dirty="0" smtClean="0"/>
              <a:t> </a:t>
            </a:r>
            <a:r>
              <a:rPr lang="en-GB" dirty="0" err="1" smtClean="0"/>
              <a:t>উদ্ভিদ</a:t>
            </a:r>
            <a:r>
              <a:rPr lang="en-GB" dirty="0" smtClean="0"/>
              <a:t> ।</a:t>
            </a:r>
            <a:r>
              <a:rPr lang="en-GB" dirty="0" err="1" smtClean="0"/>
              <a:t>এটি</a:t>
            </a:r>
            <a:r>
              <a:rPr lang="en-GB" dirty="0" smtClean="0"/>
              <a:t> </a:t>
            </a:r>
            <a:r>
              <a:rPr lang="en-GB" dirty="0" err="1" smtClean="0"/>
              <a:t>ছত্রাকের</a:t>
            </a:r>
            <a:r>
              <a:rPr lang="en-GB" dirty="0" smtClean="0"/>
              <a:t> </a:t>
            </a:r>
            <a:r>
              <a:rPr lang="en-GB" dirty="0" err="1" smtClean="0"/>
              <a:t>বা</a:t>
            </a:r>
            <a:r>
              <a:rPr lang="en-GB" dirty="0" smtClean="0"/>
              <a:t> </a:t>
            </a:r>
            <a:r>
              <a:rPr lang="en-GB" dirty="0" err="1" smtClean="0"/>
              <a:t>ইউমাইসেটিসের</a:t>
            </a:r>
            <a:r>
              <a:rPr lang="en-GB" dirty="0" smtClean="0"/>
              <a:t> </a:t>
            </a:r>
            <a:r>
              <a:rPr lang="en-GB" dirty="0" err="1" smtClean="0"/>
              <a:t>অন্তর্ভুক্ত</a:t>
            </a:r>
            <a:r>
              <a:rPr lang="en-GB" dirty="0" smtClean="0"/>
              <a:t> । </a:t>
            </a:r>
            <a:r>
              <a:rPr lang="en-GB" dirty="0" err="1" smtClean="0"/>
              <a:t>এতে</a:t>
            </a:r>
            <a:r>
              <a:rPr lang="en-GB" dirty="0" smtClean="0"/>
              <a:t> </a:t>
            </a:r>
            <a:r>
              <a:rPr lang="en-GB" dirty="0" err="1" smtClean="0"/>
              <a:t>সবুজ</a:t>
            </a:r>
            <a:r>
              <a:rPr lang="en-GB" dirty="0" smtClean="0"/>
              <a:t> </a:t>
            </a:r>
            <a:r>
              <a:rPr lang="en-GB" dirty="0" err="1" smtClean="0"/>
              <a:t>কণা</a:t>
            </a:r>
            <a:r>
              <a:rPr lang="en-GB" dirty="0" smtClean="0"/>
              <a:t> (Chlorophyll) </a:t>
            </a:r>
            <a:r>
              <a:rPr lang="en-GB" dirty="0" err="1" smtClean="0"/>
              <a:t>নাই</a:t>
            </a:r>
            <a:r>
              <a:rPr lang="en-GB" dirty="0" smtClean="0"/>
              <a:t> </a:t>
            </a:r>
            <a:r>
              <a:rPr lang="en-GB" dirty="0" err="1" smtClean="0"/>
              <a:t>বিধায়</a:t>
            </a:r>
            <a:r>
              <a:rPr lang="en-GB" dirty="0" smtClean="0"/>
              <a:t> </a:t>
            </a:r>
            <a:r>
              <a:rPr lang="en-GB" dirty="0" err="1" smtClean="0"/>
              <a:t>সবুজ</a:t>
            </a:r>
            <a:r>
              <a:rPr lang="en-GB" dirty="0" smtClean="0"/>
              <a:t> </a:t>
            </a:r>
            <a:r>
              <a:rPr lang="en-GB" dirty="0" err="1" smtClean="0"/>
              <a:t>কণাযুক্ত</a:t>
            </a:r>
            <a:r>
              <a:rPr lang="en-GB" dirty="0" smtClean="0"/>
              <a:t> </a:t>
            </a:r>
            <a:r>
              <a:rPr lang="en-GB" dirty="0" err="1" smtClean="0"/>
              <a:t>উদ্ভিদের</a:t>
            </a:r>
            <a:r>
              <a:rPr lang="en-GB" dirty="0" smtClean="0"/>
              <a:t> </a:t>
            </a:r>
            <a:r>
              <a:rPr lang="en-GB" dirty="0" err="1" smtClean="0"/>
              <a:t>মতো</a:t>
            </a:r>
            <a:r>
              <a:rPr lang="en-GB" dirty="0" smtClean="0"/>
              <a:t> </a:t>
            </a:r>
            <a:r>
              <a:rPr lang="en-GB" dirty="0" err="1" smtClean="0"/>
              <a:t>নিজের</a:t>
            </a:r>
            <a:r>
              <a:rPr lang="en-GB" dirty="0" smtClean="0"/>
              <a:t> </a:t>
            </a:r>
            <a:r>
              <a:rPr lang="en-GB" dirty="0" err="1" smtClean="0"/>
              <a:t>খাদ্য</a:t>
            </a:r>
            <a:r>
              <a:rPr lang="en-GB" dirty="0" smtClean="0"/>
              <a:t> </a:t>
            </a:r>
            <a:r>
              <a:rPr lang="en-GB" dirty="0" err="1" smtClean="0"/>
              <a:t>নিজে</a:t>
            </a:r>
            <a:r>
              <a:rPr lang="en-GB" dirty="0" smtClean="0"/>
              <a:t> </a:t>
            </a:r>
            <a:r>
              <a:rPr lang="en-GB" dirty="0" err="1" smtClean="0"/>
              <a:t>প্রস্তুত</a:t>
            </a:r>
            <a:r>
              <a:rPr lang="en-GB" dirty="0" smtClean="0"/>
              <a:t> </a:t>
            </a:r>
            <a:r>
              <a:rPr lang="en-GB" dirty="0" err="1" smtClean="0"/>
              <a:t>করতে</a:t>
            </a:r>
            <a:r>
              <a:rPr lang="en-GB" dirty="0" smtClean="0"/>
              <a:t> </a:t>
            </a:r>
            <a:r>
              <a:rPr lang="en-GB" dirty="0" err="1" smtClean="0"/>
              <a:t>পারে</a:t>
            </a:r>
            <a:r>
              <a:rPr lang="en-GB" dirty="0" smtClean="0"/>
              <a:t> </a:t>
            </a:r>
            <a:r>
              <a:rPr lang="en-GB" dirty="0" err="1" smtClean="0"/>
              <a:t>না</a:t>
            </a:r>
            <a:r>
              <a:rPr lang="en-GB" dirty="0" smtClean="0"/>
              <a:t>। </a:t>
            </a:r>
            <a:r>
              <a:rPr lang="en-GB" dirty="0" err="1" smtClean="0"/>
              <a:t>সে</a:t>
            </a:r>
            <a:r>
              <a:rPr lang="en-GB" dirty="0" smtClean="0"/>
              <a:t> </a:t>
            </a:r>
            <a:r>
              <a:rPr lang="en-GB" dirty="0" err="1" smtClean="0"/>
              <a:t>কারণে</a:t>
            </a:r>
            <a:r>
              <a:rPr lang="en-GB" dirty="0" smtClean="0"/>
              <a:t> </a:t>
            </a:r>
            <a:r>
              <a:rPr lang="en-GB" dirty="0" err="1" smtClean="0"/>
              <a:t>খাদ্যের</a:t>
            </a:r>
            <a:r>
              <a:rPr lang="en-GB" dirty="0" smtClean="0"/>
              <a:t> </a:t>
            </a:r>
            <a:r>
              <a:rPr lang="en-GB" dirty="0" err="1" smtClean="0"/>
              <a:t>জন্য</a:t>
            </a:r>
            <a:r>
              <a:rPr lang="en-GB" dirty="0" smtClean="0"/>
              <a:t> </a:t>
            </a:r>
            <a:r>
              <a:rPr lang="en-GB" dirty="0" err="1" smtClean="0"/>
              <a:t>এরা</a:t>
            </a:r>
            <a:r>
              <a:rPr lang="en-GB" dirty="0" smtClean="0"/>
              <a:t> </a:t>
            </a:r>
            <a:r>
              <a:rPr lang="en-GB" dirty="0" err="1" smtClean="0"/>
              <a:t>প্রাণীজ</a:t>
            </a:r>
            <a:r>
              <a:rPr lang="en-GB" dirty="0" smtClean="0"/>
              <a:t> </a:t>
            </a:r>
            <a:r>
              <a:rPr lang="en-GB" dirty="0" err="1" smtClean="0"/>
              <a:t>বা</a:t>
            </a:r>
            <a:r>
              <a:rPr lang="en-GB" dirty="0" smtClean="0"/>
              <a:t> </a:t>
            </a:r>
            <a:r>
              <a:rPr lang="en-GB" dirty="0" err="1" smtClean="0"/>
              <a:t>উদ্ভিজ</a:t>
            </a:r>
            <a:r>
              <a:rPr lang="en-GB" dirty="0" smtClean="0"/>
              <a:t> </a:t>
            </a:r>
            <a:r>
              <a:rPr lang="en-GB" dirty="0" err="1" smtClean="0"/>
              <a:t>বস্তুর</a:t>
            </a:r>
            <a:r>
              <a:rPr lang="en-GB" dirty="0" smtClean="0"/>
              <a:t> </a:t>
            </a:r>
            <a:r>
              <a:rPr lang="en-GB" dirty="0" err="1" smtClean="0"/>
              <a:t>ওপর</a:t>
            </a:r>
            <a:r>
              <a:rPr lang="en-GB" dirty="0" smtClean="0"/>
              <a:t> </a:t>
            </a:r>
            <a:r>
              <a:rPr lang="en-GB" dirty="0" err="1" smtClean="0"/>
              <a:t>নির্ভরশীল</a:t>
            </a:r>
            <a:r>
              <a:rPr lang="en-GB" dirty="0" smtClean="0"/>
              <a:t>।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AtraiMJ" pitchFamily="2" charset="0"/>
                <a:cs typeface="AtraiMJ" pitchFamily="2" charset="0"/>
              </a:rPr>
              <a:t>evsjv‡`‡k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PvlK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…Z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gvkiæg</a:t>
            </a:r>
            <a:endParaRPr lang="en-US" dirty="0">
              <a:latin typeface="AtraiMJ" pitchFamily="2" charset="0"/>
              <a:cs typeface="AtraiMJ" pitchFamily="2" charset="0"/>
            </a:endParaRPr>
          </a:p>
        </p:txBody>
      </p:sp>
      <p:pic>
        <p:nvPicPr>
          <p:cNvPr id="4" name="Content Placeholder 3" descr="mushroom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81200"/>
            <a:ext cx="7848600" cy="3962400"/>
          </a:xfr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algn="ctr"/>
            <a:r>
              <a:rPr lang="en-US" dirty="0" err="1" smtClean="0">
                <a:latin typeface="AtraiMJ" pitchFamily="2" charset="0"/>
                <a:cs typeface="AtraiMJ" pitchFamily="2" charset="0"/>
              </a:rPr>
              <a:t>evsjv‡`‡k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PvlK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…Z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gvkiæg</a:t>
            </a:r>
            <a:endParaRPr lang="en-US" dirty="0"/>
          </a:p>
        </p:txBody>
      </p:sp>
      <p:pic>
        <p:nvPicPr>
          <p:cNvPr id="4" name="Content Placeholder 3" descr="mushroom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7848600" cy="4343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482</Words>
  <Application>Microsoft Office PowerPoint</Application>
  <PresentationFormat>On-screen Show (4:3)</PresentationFormat>
  <Paragraphs>132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Slide</vt:lpstr>
      <vt:lpstr>         ¯^vMZg</vt:lpstr>
      <vt:lpstr>                            Dc¯’vcbvq </vt:lpstr>
      <vt:lpstr>                      K…wlwkÿv 1g cÎ</vt:lpstr>
      <vt:lpstr>cvV †NvlYv</vt:lpstr>
      <vt:lpstr>Slide 5</vt:lpstr>
      <vt:lpstr>wkLbdj</vt:lpstr>
      <vt:lpstr>      মাশরুম wK ?</vt:lpstr>
      <vt:lpstr>evsjv‡`‡k PvlK…Z gvkiæg</vt:lpstr>
      <vt:lpstr>evsjv‡`‡k PvlK…Z gvkiæg</vt:lpstr>
      <vt:lpstr>gvkiæg Pv‡li avcmg~n</vt:lpstr>
      <vt:lpstr>Slide 11</vt:lpstr>
      <vt:lpstr>Slide 12</vt:lpstr>
      <vt:lpstr>Slide 13</vt:lpstr>
      <vt:lpstr>Slide 14</vt:lpstr>
      <vt:lpstr>Slide 15</vt:lpstr>
      <vt:lpstr>Slide 16</vt:lpstr>
      <vt:lpstr>        মাশরুমের উপকারিতা</vt:lpstr>
      <vt:lpstr>                Pjgvb</vt:lpstr>
      <vt:lpstr>                        Pjgvb</vt:lpstr>
      <vt:lpstr>যে সমস্ত কারণে মাশরুম বিভিন্ন জটিল রোগের প্রতিরোধক এবং নিরাময়ক হিসেবে কাজ করেঃ </vt:lpstr>
      <vt:lpstr>                                               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gvkiæg (</dc:title>
  <dc:creator>PROTOY</dc:creator>
  <cp:lastModifiedBy>Dr.Pronay</cp:lastModifiedBy>
  <cp:revision>69</cp:revision>
  <dcterms:created xsi:type="dcterms:W3CDTF">2018-02-11T04:15:12Z</dcterms:created>
  <dcterms:modified xsi:type="dcterms:W3CDTF">2020-01-14T17:06:51Z</dcterms:modified>
</cp:coreProperties>
</file>