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8" r:id="rId10"/>
    <p:sldId id="266" r:id="rId11"/>
    <p:sldId id="267" r:id="rId12"/>
    <p:sldId id="264" r:id="rId13"/>
    <p:sldId id="270" r:id="rId14"/>
    <p:sldId id="265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B62E-1419-4498-917E-D5C5AFFC9D8B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6FAE-5CCD-4C7E-A781-438E40FF89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B62E-1419-4498-917E-D5C5AFFC9D8B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6FAE-5CCD-4C7E-A781-438E40FF89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B62E-1419-4498-917E-D5C5AFFC9D8B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6FAE-5CCD-4C7E-A781-438E40FF89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B62E-1419-4498-917E-D5C5AFFC9D8B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6FAE-5CCD-4C7E-A781-438E40FF89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B62E-1419-4498-917E-D5C5AFFC9D8B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6FAE-5CCD-4C7E-A781-438E40FF89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B62E-1419-4498-917E-D5C5AFFC9D8B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6FAE-5CCD-4C7E-A781-438E40FF89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B62E-1419-4498-917E-D5C5AFFC9D8B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6FAE-5CCD-4C7E-A781-438E40FF89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B62E-1419-4498-917E-D5C5AFFC9D8B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6FAE-5CCD-4C7E-A781-438E40FF89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B62E-1419-4498-917E-D5C5AFFC9D8B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6FAE-5CCD-4C7E-A781-438E40FF89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B62E-1419-4498-917E-D5C5AFFC9D8B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6FAE-5CCD-4C7E-A781-438E40FF89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B62E-1419-4498-917E-D5C5AFFC9D8B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6FAE-5CCD-4C7E-A781-438E40FF89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EB62E-1419-4498-917E-D5C5AFFC9D8B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26FAE-5CCD-4C7E-A781-438E40FF89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1493"/>
            <a:ext cx="9144000" cy="6740307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</p:txBody>
      </p:sp>
      <p:pic>
        <p:nvPicPr>
          <p:cNvPr id="1027" name="Picture 3" descr="C:\Users\LAB\Desktop\Virus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3236"/>
            <a:ext cx="8763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7400" y="3810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মাল্টিমিডিয়া শ্রেনিতে স্বাগ</a:t>
            </a:r>
            <a:r>
              <a:rPr lang="en-US" sz="36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3855" y="41493"/>
            <a:ext cx="9144000" cy="6740307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r>
              <a:rPr lang="en-US" b="1" dirty="0" smtClean="0">
                <a:ln cmpd="dbl"/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33700" y="627965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দলগত কাজ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133600"/>
            <a:ext cx="6019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itchFamily="2" charset="0"/>
                <a:cs typeface="Nikosh" pitchFamily="2" charset="0"/>
              </a:rPr>
              <a:t>ম্যালওয়্যারের প্রকারভেদ উল্লেখ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কর।</a:t>
            </a:r>
            <a:endParaRPr lang="en-US" sz="3200" dirty="0">
              <a:latin typeface="Nikosh" pitchFamily="2" charset="0"/>
              <a:cs typeface="Nikosh" pitchFamily="2" charset="0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76200" y="41493"/>
            <a:ext cx="9144000" cy="6740307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9000" y="9144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74320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ভাইরাস কি? </a:t>
            </a:r>
          </a:p>
          <a:p>
            <a:r>
              <a:rPr lang="en-US" sz="2800" dirty="0">
                <a:latin typeface="Nikosh" pitchFamily="2" charset="0"/>
                <a:cs typeface="Nikosh" pitchFamily="2" charset="0"/>
              </a:rPr>
              <a:t>ম্যালওয়্যারের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প্রকারভেদ।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1493"/>
            <a:ext cx="9144000" cy="674030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0800" y="4572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বাড়ীর কাজ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1371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146" name="Picture 2" descr="C:\Users\LAB\Desktop\Virus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83975"/>
            <a:ext cx="3305175" cy="219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14400" y="47244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তোমাদের  কম্পিউটারে  ভাইরাস  আক্রান্ত হলে তোমরা কিভাবে বুঝতে পারবে তা লিখে্ আনবে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1493"/>
            <a:ext cx="9144000" cy="6740307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</p:txBody>
      </p:sp>
      <p:pic>
        <p:nvPicPr>
          <p:cNvPr id="7171" name="Picture 3" descr="D:\ICT\`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86868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55818" y="3242616"/>
            <a:ext cx="2937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সবাইকে ধন্যবাদ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1493"/>
            <a:ext cx="9144000" cy="6740307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1493"/>
            <a:ext cx="9144000" cy="6740307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1493"/>
            <a:ext cx="9144000" cy="6740307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1493"/>
            <a:ext cx="9144000" cy="6740307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1493"/>
            <a:ext cx="9144000" cy="6740307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787" y="6857"/>
            <a:ext cx="9144000" cy="6740307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533400" y="3200400"/>
            <a:ext cx="3886200" cy="3124200"/>
          </a:xfrm>
          <a:prstGeom prst="round2Same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2"/>
                </a:solidFill>
                <a:latin typeface="NikoshBAN"/>
                <a:cs typeface="NikoshBAN" pitchFamily="2" charset="0"/>
              </a:rPr>
              <a:t>সাদিয়া আফরিন</a:t>
            </a:r>
            <a:endParaRPr lang="en-US" sz="2800" b="1" dirty="0" smtClean="0">
              <a:solidFill>
                <a:schemeClr val="tx2"/>
              </a:solidFill>
              <a:latin typeface="NikoshBAN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schemeClr val="tx2"/>
                </a:solidFill>
                <a:latin typeface="NikoshBAN"/>
                <a:cs typeface="NikoshBAN" pitchFamily="2" charset="0"/>
              </a:rPr>
              <a:t>সহকারী শিক্ষিকা</a:t>
            </a:r>
            <a:r>
              <a:rPr lang="en-US" sz="2400" dirty="0" smtClean="0">
                <a:solidFill>
                  <a:schemeClr val="tx2"/>
                </a:solidFill>
                <a:latin typeface="NikoshBAN"/>
                <a:cs typeface="NikoshBAN" pitchFamily="2" charset="0"/>
              </a:rPr>
              <a:t>( আই.সি.টি)</a:t>
            </a:r>
            <a:endParaRPr lang="bn-BD" sz="2400" b="1" dirty="0" smtClean="0">
              <a:solidFill>
                <a:schemeClr val="tx2"/>
              </a:solidFill>
              <a:latin typeface="NikoshBAN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schemeClr val="tx2"/>
                </a:solidFill>
                <a:latin typeface="NikoshBAN"/>
                <a:cs typeface="NikoshBAN" pitchFamily="2" charset="0"/>
              </a:rPr>
              <a:t>দৌলতপুর</a:t>
            </a:r>
            <a:r>
              <a:rPr lang="bn-BD" sz="2800" dirty="0" smtClean="0">
                <a:solidFill>
                  <a:schemeClr val="tx2"/>
                </a:solidFill>
                <a:latin typeface="NikoshBAN"/>
                <a:cs typeface="NikoshBAN" pitchFamily="2" charset="0"/>
              </a:rPr>
              <a:t> বহুমূথী উচ্চ বিদ্যালয়</a:t>
            </a:r>
            <a:endParaRPr lang="en-US" sz="2800" dirty="0" smtClean="0">
              <a:solidFill>
                <a:schemeClr val="tx2"/>
              </a:solidFill>
              <a:latin typeface="NikoshBAN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chemeClr val="tx2"/>
                </a:solidFill>
                <a:latin typeface="NikoshBAN"/>
                <a:cs typeface="NikoshBAN" pitchFamily="2" charset="0"/>
              </a:rPr>
              <a:t>বেলকুচি,সিরাজগঞ্জ ।</a:t>
            </a:r>
            <a:endParaRPr lang="en-US" sz="2800" dirty="0" smtClean="0">
              <a:solidFill>
                <a:schemeClr val="tx2"/>
              </a:solidFill>
              <a:latin typeface="NikoshBAN"/>
              <a:cs typeface="NikoshBAN" pitchFamily="2" charset="0"/>
            </a:endParaRPr>
          </a:p>
          <a:p>
            <a:pPr algn="ctr"/>
            <a:r>
              <a:rPr lang="en-US" sz="2800" dirty="0" smtClean="0">
                <a:solidFill>
                  <a:schemeClr val="tx2"/>
                </a:solidFill>
                <a:latin typeface="NikoshBAN"/>
                <a:cs typeface="NikoshBAN" pitchFamily="2" charset="0"/>
              </a:rPr>
              <a:t>01726502038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  <a:latin typeface="NikoshBAN"/>
                <a:cs typeface="NikoshBAN" pitchFamily="2" charset="0"/>
              </a:rPr>
              <a:t>safrinmadha@gmail.com</a:t>
            </a:r>
            <a:endParaRPr lang="bn-BD" sz="2000" dirty="0" smtClean="0">
              <a:solidFill>
                <a:schemeClr val="tx1"/>
              </a:solidFill>
              <a:latin typeface="NikoshBAN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76800" y="263482"/>
            <a:ext cx="3733203" cy="727118"/>
          </a:xfrm>
          <a:prstGeom prst="rect">
            <a:avLst/>
          </a:prstGeom>
        </p:spPr>
        <p:txBody>
          <a:bodyPr wrap="square" lIns="80006" tIns="40003" rIns="80006" bIns="40003">
            <a:spAutoFit/>
          </a:bodyPr>
          <a:lstStyle/>
          <a:p>
            <a:pPr algn="ctr"/>
            <a:r>
              <a:rPr lang="en-US" sz="4200" b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পাঠ পরিচিতি </a:t>
            </a:r>
            <a:endParaRPr lang="en-US" sz="4200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8" t="4296" r="3904" b="7474"/>
          <a:stretch/>
        </p:blipFill>
        <p:spPr>
          <a:xfrm rot="16200000">
            <a:off x="6172583" y="1371217"/>
            <a:ext cx="1853863" cy="15498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5800" y="304800"/>
            <a:ext cx="4411711" cy="727118"/>
          </a:xfrm>
          <a:prstGeom prst="rect">
            <a:avLst/>
          </a:prstGeom>
        </p:spPr>
        <p:txBody>
          <a:bodyPr wrap="square" lIns="80006" tIns="40003" rIns="80006" bIns="40003">
            <a:spAutoFit/>
          </a:bodyPr>
          <a:lstStyle/>
          <a:p>
            <a:pPr algn="ctr"/>
            <a:r>
              <a:rPr lang="en-US" sz="4200" b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শিক্ষক পরিচিতি</a:t>
            </a:r>
            <a:endParaRPr lang="en-US" sz="4200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pic>
        <p:nvPicPr>
          <p:cNvPr id="8" name="Picture 1" descr="C:\Users\BCS-Computer\Desktop\pictur\2017-01-27-12-02-42-2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990600"/>
            <a:ext cx="2232660" cy="20296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2" name="TextBox 1"/>
          <p:cNvSpPr txBox="1"/>
          <p:nvPr/>
        </p:nvSpPr>
        <p:spPr>
          <a:xfrm>
            <a:off x="5636280" y="3657600"/>
            <a:ext cx="2903489" cy="169892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n-BD" sz="2400" dirty="0">
                <a:solidFill>
                  <a:schemeClr val="tx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তথ্য ও যোগাযোগ প্রযুক্তি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bn-BD" sz="2400" dirty="0">
                <a:solidFill>
                  <a:schemeClr val="tx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শ্রেণি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: অ</a:t>
            </a:r>
            <a:r>
              <a:rPr lang="bn-BD" sz="2400" dirty="0">
                <a:solidFill>
                  <a:schemeClr val="tx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ষ্টম 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bn-BD" sz="2400" dirty="0">
                <a:solidFill>
                  <a:schemeClr val="tx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অধ্যায়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: তৃ</a:t>
            </a:r>
            <a:r>
              <a:rPr lang="bn-BD" sz="2400" dirty="0">
                <a:solidFill>
                  <a:schemeClr val="tx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তীয়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পাঠ: ১৬</a:t>
            </a:r>
            <a:endParaRPr lang="bn-BD" sz="2400" dirty="0">
              <a:solidFill>
                <a:schemeClr val="tx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1493"/>
            <a:ext cx="9144000" cy="6740307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048722"/>
              </p:ext>
            </p:extLst>
          </p:nvPr>
        </p:nvGraphicFramePr>
        <p:xfrm>
          <a:off x="3124200" y="1905000"/>
          <a:ext cx="3276600" cy="276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Packager Shell Object" showAsIcon="1" r:id="rId3" imgW="914400" imgH="771480" progId="Package">
                  <p:embed/>
                </p:oleObj>
              </mc:Choice>
              <mc:Fallback>
                <p:oleObj name="Packager Shell Object" showAsIcon="1" r:id="rId3" imgW="914400" imgH="771480" progId="Packag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05000"/>
                        <a:ext cx="3276600" cy="276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7709" y="-27780"/>
            <a:ext cx="9144000" cy="6740307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6891" y="669575"/>
            <a:ext cx="4114800" cy="830997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/>
              </a:rPr>
              <a:t>আজকের পাঠ</a:t>
            </a:r>
            <a:endParaRPr lang="en-US" sz="48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199" y="2590800"/>
            <a:ext cx="3858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/>
              </a:rPr>
              <a:t> </a:t>
            </a:r>
            <a:r>
              <a:rPr lang="en-US" sz="3600" u="sng" dirty="0" smtClean="0">
                <a:latin typeface="NikoshBAN"/>
              </a:rPr>
              <a:t>কম্পিউটার ভাইরাস</a:t>
            </a:r>
            <a:endParaRPr lang="en-US" sz="3600" u="sng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09" y="27638"/>
            <a:ext cx="9144000" cy="6740307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62356" y="243681"/>
            <a:ext cx="4953000" cy="884238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শিখনফল</a:t>
            </a:r>
            <a:endParaRPr lang="en-US" sz="48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27909" y="1219200"/>
            <a:ext cx="421922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buNone/>
            </a:pPr>
            <a:r>
              <a:rPr lang="en-US" sz="3200" b="1" spc="50" dirty="0" smtClean="0">
                <a:ln w="11430"/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এই পাঠ শেষে শিক্ষার্থীরা…</a:t>
            </a:r>
            <a:endParaRPr lang="en-US" sz="3200" b="1" spc="50" dirty="0">
              <a:ln w="11430"/>
              <a:solidFill>
                <a:srgbClr val="00206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2819400"/>
            <a:ext cx="64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>
                <a:latin typeface="Nikosh" pitchFamily="2" charset="0"/>
                <a:cs typeface="Nikosh" pitchFamily="2" charset="0"/>
              </a:rPr>
              <a:t>ক্ষতিকারক সফটওয়্যার কী তা বর্ণনা করতে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2800" dirty="0">
              <a:latin typeface="Nikosh" pitchFamily="2" charset="0"/>
              <a:cs typeface="Nikosh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>
                <a:latin typeface="Nikosh" pitchFamily="2" charset="0"/>
                <a:cs typeface="Nikosh" pitchFamily="2" charset="0"/>
              </a:rPr>
              <a:t>ম্যালওয়্যারের প্রকারভেদ উল্লেখ করতে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পারবে।</a:t>
            </a:r>
            <a:endParaRPr lang="en-US" sz="2800" dirty="0">
              <a:latin typeface="Nikosh" pitchFamily="2" charset="0"/>
              <a:cs typeface="Nikosh" pitchFamily="2" charset="0"/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6927" y="62274"/>
            <a:ext cx="9144000" cy="6740307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4343400"/>
            <a:ext cx="64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400" dirty="0">
                <a:latin typeface="Nikosh" pitchFamily="2" charset="0"/>
                <a:cs typeface="Nikosh" pitchFamily="2" charset="0"/>
              </a:rPr>
              <a:t>ক্ষতিকারক সফটওয়্যার হলো 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সাধারণ </a:t>
            </a:r>
            <a:r>
              <a:rPr lang="as-IN" sz="2400" dirty="0">
                <a:latin typeface="Nikosh" pitchFamily="2" charset="0"/>
                <a:cs typeface="Nikosh" pitchFamily="2" charset="0"/>
              </a:rPr>
              <a:t>ভালো 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স</a:t>
            </a:r>
            <a:r>
              <a:rPr lang="as-IN" sz="2400" dirty="0">
                <a:latin typeface="Nikosh" pitchFamily="2" charset="0"/>
                <a:cs typeface="Nikosh" pitchFamily="2" charset="0"/>
              </a:rPr>
              <a:t>টওয়্যারের ঠিক বিপরীত 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ক্ষতিকারক </a:t>
            </a:r>
            <a:r>
              <a:rPr lang="as-IN" sz="2400" dirty="0">
                <a:latin typeface="Nikosh" pitchFamily="2" charset="0"/>
                <a:cs typeface="Nikosh" pitchFamily="2" charset="0"/>
              </a:rPr>
              <a:t>কাজ করা। ক্ষতিক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ারক</a:t>
            </a:r>
            <a:r>
              <a:rPr lang="as-IN" sz="2400" dirty="0">
                <a:latin typeface="Nikosh" pitchFamily="2" charset="0"/>
                <a:cs typeface="Nikosh" pitchFamily="2" charset="0"/>
              </a:rPr>
              <a:t> সফটওয়্যারকে ম্যালওয়্যার বলে। যা নানাভাবে কম্পিউটারের ক্ষতিসাধন করে। </a:t>
            </a:r>
            <a:endParaRPr lang="en-US" sz="2400" dirty="0"/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45773" y="298750"/>
            <a:ext cx="4038600" cy="4873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6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ক্ষতিকারক সফটওয়্যার</a:t>
            </a:r>
            <a:endParaRPr lang="en-US" sz="4800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3074" name="Picture 2" descr="C:\Users\LAB\Desktop\Virus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998" y="990600"/>
            <a:ext cx="5010150" cy="308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55" y="34636"/>
            <a:ext cx="9144000" cy="6740307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4518" y="4835951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as-IN" sz="2400" dirty="0">
                <a:latin typeface="NikoshBAN" pitchFamily="2" charset="0"/>
                <a:cs typeface="NikoshBAN" pitchFamily="2" charset="0"/>
              </a:rPr>
              <a:t>গুরুত্বপূর্ন অনেক ডাটাবেজ বা অফিসিয়াল ফাইল উলোট-পালোট করে দিতে পারে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as-IN" sz="2400" dirty="0">
                <a:latin typeface="NikoshBAN" pitchFamily="2" charset="0"/>
                <a:cs typeface="NikoshBAN" pitchFamily="2" charset="0"/>
              </a:rPr>
              <a:t>হার্ড ডিস্কের বুট সেক্টরে আক্রমন করে ফলে হার্ড ডিস্ক ফরমেট ছাড়া উপায় থাকে না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as-IN" sz="2400" dirty="0">
                <a:latin typeface="NikoshBAN" pitchFamily="2" charset="0"/>
                <a:cs typeface="NikoshBAN" pitchFamily="2" charset="0"/>
              </a:rPr>
              <a:t>কম্পিউটারের গতিকে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ধীর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 করে দিতে পারে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ভাইরাস এক্সিকিউটেবল ফাইলকে আক্রান্ত করে</a:t>
            </a:r>
          </a:p>
          <a:p>
            <a:endParaRPr lang="en-US" sz="2400" dirty="0"/>
          </a:p>
        </p:txBody>
      </p:sp>
      <p:pic>
        <p:nvPicPr>
          <p:cNvPr id="4098" name="Picture 2" descr="C:\Users\LAB\Desktop\Virus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6019800" cy="3124200"/>
          </a:xfrm>
          <a:prstGeom prst="rect">
            <a:avLst/>
          </a:prstGeom>
          <a:ln w="762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3075707" y="193357"/>
            <a:ext cx="3477491" cy="9848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latin typeface="NikoshBAN"/>
              </a:rPr>
              <a:t>ভাইরাস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7709"/>
            <a:ext cx="9144000" cy="6740307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endParaRPr lang="en-US" b="1" dirty="0" smtClean="0">
              <a:ln cmpd="dbl"/>
              <a:solidFill>
                <a:schemeClr val="accent3"/>
              </a:solidFill>
            </a:endParaRPr>
          </a:p>
        </p:txBody>
      </p:sp>
      <p:pic>
        <p:nvPicPr>
          <p:cNvPr id="3" name="Picture 2" descr="CDROM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676400"/>
            <a:ext cx="2743200" cy="2743200"/>
          </a:xfrm>
          <a:prstGeom prst="rect">
            <a:avLst/>
          </a:prstGeom>
        </p:spPr>
      </p:pic>
      <p:pic>
        <p:nvPicPr>
          <p:cNvPr id="4" name="Picture 3" descr="Picture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2082944"/>
            <a:ext cx="2627730" cy="2173224"/>
          </a:xfrm>
          <a:prstGeom prst="rect">
            <a:avLst/>
          </a:prstGeom>
        </p:spPr>
      </p:pic>
      <p:pic>
        <p:nvPicPr>
          <p:cNvPr id="6" name="Picture 5" descr="sdrrsst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891" y="2133600"/>
            <a:ext cx="2143125" cy="2143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44016" y="457200"/>
            <a:ext cx="4742584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ভাইরাস কিভাবে ছড়ায় ?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4648200"/>
            <a:ext cx="563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সিডি, পেনড্রাইভ, বিভিন্ন ডিস্ক ও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ইন্টারনেটের মাধ্যমে ম্যালওয়্যার ছড়িয়ে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927"/>
            <a:ext cx="9144000" cy="6740307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 dirty="0" smtClean="0">
              <a:ln cmpd="dbl"/>
              <a:solidFill>
                <a:schemeClr val="accent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3200" y="979161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ম্যালওয়্যারের প্রকারভেদ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2057400"/>
            <a:ext cx="41148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800" dirty="0" smtClean="0"/>
              <a:t>ভাইরাস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en-US" sz="2800" dirty="0" smtClean="0">
                <a:latin typeface="Nikosh" pitchFamily="2" charset="0"/>
                <a:cs typeface="Nikosh" pitchFamily="2" charset="0"/>
              </a:rPr>
              <a:t>ট্রোজান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800" dirty="0">
                <a:latin typeface="Nikosh" pitchFamily="2" charset="0"/>
                <a:cs typeface="Nikosh" pitchFamily="2" charset="0"/>
              </a:rPr>
              <a:t>রোটকিটস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800" dirty="0">
                <a:latin typeface="Nikosh" pitchFamily="2" charset="0"/>
                <a:cs typeface="Nikosh" pitchFamily="2" charset="0"/>
              </a:rPr>
              <a:t>ওর্য়াম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800" dirty="0">
                <a:latin typeface="Nikosh" pitchFamily="2" charset="0"/>
                <a:cs typeface="Nikosh" pitchFamily="2" charset="0"/>
              </a:rPr>
              <a:t>স্পেওয়্যার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800" dirty="0">
                <a:latin typeface="Nikosh" pitchFamily="2" charset="0"/>
                <a:cs typeface="Nikosh" pitchFamily="2" charset="0"/>
              </a:rPr>
              <a:t>ক্রাইমওয়্যার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800" dirty="0">
                <a:latin typeface="Nikosh" pitchFamily="2" charset="0"/>
                <a:cs typeface="Nikosh" pitchFamily="2" charset="0"/>
              </a:rPr>
              <a:t>এডওয়্যার</a:t>
            </a:r>
          </a:p>
          <a:p>
            <a:pPr marL="285750" lvl="0" indent="-285750">
              <a:buFont typeface="Wingdings" pitchFamily="2" charset="2"/>
              <a:buChar char="v"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5122" name="Picture 2" descr="C:\Users\LAB\Desktop\Virus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1677322"/>
            <a:ext cx="3792608" cy="236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184</Words>
  <Application>Microsoft Office PowerPoint</Application>
  <PresentationFormat>On-screen Show (4:3)</PresentationFormat>
  <Paragraphs>444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BCS-Computer</dc:creator>
  <cp:lastModifiedBy>LAB</cp:lastModifiedBy>
  <cp:revision>13</cp:revision>
  <dcterms:created xsi:type="dcterms:W3CDTF">2018-07-23T18:38:52Z</dcterms:created>
  <dcterms:modified xsi:type="dcterms:W3CDTF">2020-01-15T15:52:59Z</dcterms:modified>
</cp:coreProperties>
</file>