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1B87-D071-4CB0-8885-4C895BBFE8C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1B87-D071-4CB0-8885-4C895BBFE8C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3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1B87-D071-4CB0-8885-4C895BBFE8C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7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1B87-D071-4CB0-8885-4C895BBFE8C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1B87-D071-4CB0-8885-4C895BBFE8C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2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1B87-D071-4CB0-8885-4C895BBFE8C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3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1B87-D071-4CB0-8885-4C895BBFE8C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0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1B87-D071-4CB0-8885-4C895BBFE8C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6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1B87-D071-4CB0-8885-4C895BBFE8C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4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1B87-D071-4CB0-8885-4C895BBFE8C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7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1B87-D071-4CB0-8885-4C895BBFE8C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8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83803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96974" y="-232174"/>
            <a:ext cx="1262852" cy="172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03432" y="5562600"/>
            <a:ext cx="1683803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547" y="5362974"/>
            <a:ext cx="1262852" cy="172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61B87-D071-4CB0-8885-4C895BBFE8C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8556" y="5534561"/>
            <a:ext cx="6864439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 সকাল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6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3167" y="500335"/>
            <a:ext cx="3445666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2585" y="3105835"/>
            <a:ext cx="81523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লেখঃ ভোমর, শালি ধান, কবরী কলা, শুয়ো আঁচল পাতি, গাই দোহনের শব্দ।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66" y="902452"/>
            <a:ext cx="3613460" cy="2511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66" y="3915180"/>
            <a:ext cx="3613460" cy="2595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65" y="902452"/>
            <a:ext cx="3608232" cy="2511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14" y="3915180"/>
            <a:ext cx="3664383" cy="25958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245056" y="126844"/>
            <a:ext cx="3701888" cy="711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74293" y="3248393"/>
            <a:ext cx="1966805" cy="4601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চিতই পিঠা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69080" y="3248393"/>
            <a:ext cx="2748850" cy="4601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পাটিশাপটা পিঠা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14" y="3958437"/>
            <a:ext cx="3664383" cy="259580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635415" y="6101314"/>
            <a:ext cx="2272332" cy="4891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চুসির পায়েস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49079" y="6059032"/>
            <a:ext cx="1872161" cy="5314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কুলি পিঠা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8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23" y="1348796"/>
            <a:ext cx="6080976" cy="5092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/>
          <a:stretch/>
        </p:blipFill>
        <p:spPr>
          <a:xfrm>
            <a:off x="206062" y="1348796"/>
            <a:ext cx="5692461" cy="509239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77414" y="321974"/>
            <a:ext cx="7637172" cy="759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বাঙ্গালী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 অতিথি আপ্যায়ন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3167" y="500335"/>
            <a:ext cx="3445666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2585" y="3105835"/>
            <a:ext cx="81523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বিভিন্ন ঐতিহ্যবাহী খাবারের নাম লেখ।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5069303" y="3040442"/>
            <a:ext cx="2053391" cy="186743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4373167" y="500335"/>
            <a:ext cx="3445666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809626"/>
              </p:ext>
            </p:extLst>
          </p:nvPr>
        </p:nvGraphicFramePr>
        <p:xfrm>
          <a:off x="5638799" y="413635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799" y="413635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3167" y="500335"/>
            <a:ext cx="3445666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2585" y="3105835"/>
            <a:ext cx="81523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অতিথি এলে কীভাবে তাঁর যত্ন নেবে তা লিখে আনবে।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49"/>
            <a:ext cx="12192000" cy="6868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4107" y="4855335"/>
            <a:ext cx="6593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10333" y="224287"/>
            <a:ext cx="3571335" cy="12767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0" y="1708030"/>
            <a:ext cx="0" cy="46410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335" y="1500996"/>
            <a:ext cx="1785667" cy="2220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160589" y="4140681"/>
            <a:ext cx="2173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সপ্তম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47" y="1625425"/>
            <a:ext cx="2096098" cy="2096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1862363" y="3845952"/>
            <a:ext cx="3709069" cy="1604835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5314" tIns="32657" rIns="65314" bIns="32657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Md. Sulyman Hossain</a:t>
            </a: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Asst. Teacher(ICT)</a:t>
            </a: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Alhaj Amena Kaatun Bidyapith</a:t>
            </a: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Kalukhali,Rajbari.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01303800430                        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26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5" y="404903"/>
            <a:ext cx="10752346" cy="604819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215442" y="5003321"/>
            <a:ext cx="3761117" cy="53483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কিসের ছবি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90181" y="5003321"/>
            <a:ext cx="5515154" cy="53483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 বাড়িকে আমরা কী বলি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15442" y="2910607"/>
            <a:ext cx="3761117" cy="103678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4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69125" y="552091"/>
            <a:ext cx="3053751" cy="9316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শিখণ ফল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14732" y="2829466"/>
            <a:ext cx="91094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বলতে পারবে।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 উচ্চারণে কবিতাটি আবৃতি করতে পারবে।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 অতিথি এলে কীভাবে যত্ন নেওয়া হয়, বর্ণনা করতে পারবে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881787" y="2483696"/>
            <a:ext cx="2419791" cy="2419791"/>
          </a:xfrm>
          <a:custGeom>
            <a:avLst/>
            <a:gdLst>
              <a:gd name="connsiteX0" fmla="*/ 0 w 2419791"/>
              <a:gd name="connsiteY0" fmla="*/ 1209896 h 2419791"/>
              <a:gd name="connsiteX1" fmla="*/ 1209896 w 2419791"/>
              <a:gd name="connsiteY1" fmla="*/ 0 h 2419791"/>
              <a:gd name="connsiteX2" fmla="*/ 2419792 w 2419791"/>
              <a:gd name="connsiteY2" fmla="*/ 1209896 h 2419791"/>
              <a:gd name="connsiteX3" fmla="*/ 1209896 w 2419791"/>
              <a:gd name="connsiteY3" fmla="*/ 2419792 h 2419791"/>
              <a:gd name="connsiteX4" fmla="*/ 0 w 2419791"/>
              <a:gd name="connsiteY4" fmla="*/ 1209896 h 241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9791" h="2419791">
                <a:moveTo>
                  <a:pt x="0" y="1209896"/>
                </a:moveTo>
                <a:cubicBezTo>
                  <a:pt x="0" y="541689"/>
                  <a:pt x="541689" y="0"/>
                  <a:pt x="1209896" y="0"/>
                </a:cubicBezTo>
                <a:cubicBezTo>
                  <a:pt x="1878103" y="0"/>
                  <a:pt x="2419792" y="541689"/>
                  <a:pt x="2419792" y="1209896"/>
                </a:cubicBezTo>
                <a:cubicBezTo>
                  <a:pt x="2419792" y="1878103"/>
                  <a:pt x="1878103" y="2419792"/>
                  <a:pt x="1209896" y="2419792"/>
                </a:cubicBezTo>
                <a:cubicBezTo>
                  <a:pt x="541689" y="2419792"/>
                  <a:pt x="0" y="1878103"/>
                  <a:pt x="0" y="1209896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 l="-16666" r="-16666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5490" tIns="425490" rIns="425490" bIns="425490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600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rot="16200000">
            <a:off x="5962581" y="1926931"/>
            <a:ext cx="258203" cy="640969"/>
          </a:xfrm>
          <a:custGeom>
            <a:avLst/>
            <a:gdLst>
              <a:gd name="connsiteX0" fmla="*/ 0 w 258203"/>
              <a:gd name="connsiteY0" fmla="*/ 128194 h 640969"/>
              <a:gd name="connsiteX1" fmla="*/ 129102 w 258203"/>
              <a:gd name="connsiteY1" fmla="*/ 128194 h 640969"/>
              <a:gd name="connsiteX2" fmla="*/ 129102 w 258203"/>
              <a:gd name="connsiteY2" fmla="*/ 0 h 640969"/>
              <a:gd name="connsiteX3" fmla="*/ 258203 w 258203"/>
              <a:gd name="connsiteY3" fmla="*/ 320485 h 640969"/>
              <a:gd name="connsiteX4" fmla="*/ 129102 w 258203"/>
              <a:gd name="connsiteY4" fmla="*/ 640969 h 640969"/>
              <a:gd name="connsiteX5" fmla="*/ 129102 w 258203"/>
              <a:gd name="connsiteY5" fmla="*/ 512775 h 640969"/>
              <a:gd name="connsiteX6" fmla="*/ 0 w 258203"/>
              <a:gd name="connsiteY6" fmla="*/ 512775 h 640969"/>
              <a:gd name="connsiteX7" fmla="*/ 0 w 258203"/>
              <a:gd name="connsiteY7" fmla="*/ 128194 h 64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203" h="640969">
                <a:moveTo>
                  <a:pt x="0" y="128194"/>
                </a:moveTo>
                <a:lnTo>
                  <a:pt x="129102" y="128194"/>
                </a:lnTo>
                <a:lnTo>
                  <a:pt x="129102" y="0"/>
                </a:lnTo>
                <a:lnTo>
                  <a:pt x="258203" y="320485"/>
                </a:lnTo>
                <a:lnTo>
                  <a:pt x="129102" y="640969"/>
                </a:lnTo>
                <a:lnTo>
                  <a:pt x="129102" y="512775"/>
                </a:lnTo>
                <a:lnTo>
                  <a:pt x="0" y="512775"/>
                </a:lnTo>
                <a:lnTo>
                  <a:pt x="0" y="12819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2" tIns="128194" rIns="77462" bIns="12819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/>
          </a:p>
        </p:txBody>
      </p:sp>
      <p:sp>
        <p:nvSpPr>
          <p:cNvPr id="8" name="Freeform 7"/>
          <p:cNvSpPr/>
          <p:nvPr/>
        </p:nvSpPr>
        <p:spPr>
          <a:xfrm>
            <a:off x="5149080" y="111316"/>
            <a:ext cx="1885204" cy="1885204"/>
          </a:xfrm>
          <a:custGeom>
            <a:avLst/>
            <a:gdLst>
              <a:gd name="connsiteX0" fmla="*/ 0 w 1885204"/>
              <a:gd name="connsiteY0" fmla="*/ 942602 h 1885204"/>
              <a:gd name="connsiteX1" fmla="*/ 942602 w 1885204"/>
              <a:gd name="connsiteY1" fmla="*/ 0 h 1885204"/>
              <a:gd name="connsiteX2" fmla="*/ 1885204 w 1885204"/>
              <a:gd name="connsiteY2" fmla="*/ 942602 h 1885204"/>
              <a:gd name="connsiteX3" fmla="*/ 942602 w 1885204"/>
              <a:gd name="connsiteY3" fmla="*/ 1885204 h 1885204"/>
              <a:gd name="connsiteX4" fmla="*/ 0 w 1885204"/>
              <a:gd name="connsiteY4" fmla="*/ 942602 h 188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204" h="1885204">
                <a:moveTo>
                  <a:pt x="0" y="942602"/>
                </a:moveTo>
                <a:cubicBezTo>
                  <a:pt x="0" y="422017"/>
                  <a:pt x="422017" y="0"/>
                  <a:pt x="942602" y="0"/>
                </a:cubicBezTo>
                <a:cubicBezTo>
                  <a:pt x="1463187" y="0"/>
                  <a:pt x="1885204" y="422017"/>
                  <a:pt x="1885204" y="942602"/>
                </a:cubicBezTo>
                <a:cubicBezTo>
                  <a:pt x="1885204" y="1463187"/>
                  <a:pt x="1463187" y="1885204"/>
                  <a:pt x="942602" y="1885204"/>
                </a:cubicBezTo>
                <a:cubicBezTo>
                  <a:pt x="422017" y="1885204"/>
                  <a:pt x="0" y="1463187"/>
                  <a:pt x="0" y="94260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6722" tIns="316722" rIns="316722" bIns="316722" numCol="1" spcCol="1270" anchor="ctr" anchorCtr="0">
            <a:noAutofit/>
          </a:bodyPr>
          <a:lstStyle/>
          <a:p>
            <a:pPr lvl="0" algn="ctr" defTabSz="1422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 ১৯০৩ খ্রিঃ </a:t>
            </a:r>
            <a:endParaRPr lang="en-US" sz="3200" kern="1200" dirty="0"/>
          </a:p>
        </p:txBody>
      </p:sp>
      <p:sp>
        <p:nvSpPr>
          <p:cNvPr id="9" name="Freeform 8"/>
          <p:cNvSpPr/>
          <p:nvPr/>
        </p:nvSpPr>
        <p:spPr>
          <a:xfrm rot="20520000">
            <a:off x="7337976" y="2926214"/>
            <a:ext cx="258203" cy="640969"/>
          </a:xfrm>
          <a:custGeom>
            <a:avLst/>
            <a:gdLst>
              <a:gd name="connsiteX0" fmla="*/ 0 w 258203"/>
              <a:gd name="connsiteY0" fmla="*/ 128194 h 640969"/>
              <a:gd name="connsiteX1" fmla="*/ 129102 w 258203"/>
              <a:gd name="connsiteY1" fmla="*/ 128194 h 640969"/>
              <a:gd name="connsiteX2" fmla="*/ 129102 w 258203"/>
              <a:gd name="connsiteY2" fmla="*/ 0 h 640969"/>
              <a:gd name="connsiteX3" fmla="*/ 258203 w 258203"/>
              <a:gd name="connsiteY3" fmla="*/ 320485 h 640969"/>
              <a:gd name="connsiteX4" fmla="*/ 129102 w 258203"/>
              <a:gd name="connsiteY4" fmla="*/ 640969 h 640969"/>
              <a:gd name="connsiteX5" fmla="*/ 129102 w 258203"/>
              <a:gd name="connsiteY5" fmla="*/ 512775 h 640969"/>
              <a:gd name="connsiteX6" fmla="*/ 0 w 258203"/>
              <a:gd name="connsiteY6" fmla="*/ 512775 h 640969"/>
              <a:gd name="connsiteX7" fmla="*/ 0 w 258203"/>
              <a:gd name="connsiteY7" fmla="*/ 128194 h 64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203" h="640969">
                <a:moveTo>
                  <a:pt x="0" y="128194"/>
                </a:moveTo>
                <a:lnTo>
                  <a:pt x="129102" y="128194"/>
                </a:lnTo>
                <a:lnTo>
                  <a:pt x="129102" y="0"/>
                </a:lnTo>
                <a:lnTo>
                  <a:pt x="258203" y="320485"/>
                </a:lnTo>
                <a:lnTo>
                  <a:pt x="129102" y="640969"/>
                </a:lnTo>
                <a:lnTo>
                  <a:pt x="129102" y="512775"/>
                </a:lnTo>
                <a:lnTo>
                  <a:pt x="0" y="512775"/>
                </a:lnTo>
                <a:lnTo>
                  <a:pt x="0" y="12819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8193" rIns="77460" bIns="12819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/>
          </a:p>
        </p:txBody>
      </p:sp>
      <p:sp>
        <p:nvSpPr>
          <p:cNvPr id="10" name="Freeform 9"/>
          <p:cNvSpPr/>
          <p:nvPr/>
        </p:nvSpPr>
        <p:spPr>
          <a:xfrm>
            <a:off x="7659559" y="1935286"/>
            <a:ext cx="1885204" cy="1885204"/>
          </a:xfrm>
          <a:custGeom>
            <a:avLst/>
            <a:gdLst>
              <a:gd name="connsiteX0" fmla="*/ 0 w 1885204"/>
              <a:gd name="connsiteY0" fmla="*/ 942602 h 1885204"/>
              <a:gd name="connsiteX1" fmla="*/ 942602 w 1885204"/>
              <a:gd name="connsiteY1" fmla="*/ 0 h 1885204"/>
              <a:gd name="connsiteX2" fmla="*/ 1885204 w 1885204"/>
              <a:gd name="connsiteY2" fmla="*/ 942602 h 1885204"/>
              <a:gd name="connsiteX3" fmla="*/ 942602 w 1885204"/>
              <a:gd name="connsiteY3" fmla="*/ 1885204 h 1885204"/>
              <a:gd name="connsiteX4" fmla="*/ 0 w 1885204"/>
              <a:gd name="connsiteY4" fmla="*/ 942602 h 188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204" h="1885204">
                <a:moveTo>
                  <a:pt x="0" y="942602"/>
                </a:moveTo>
                <a:cubicBezTo>
                  <a:pt x="0" y="422017"/>
                  <a:pt x="422017" y="0"/>
                  <a:pt x="942602" y="0"/>
                </a:cubicBezTo>
                <a:cubicBezTo>
                  <a:pt x="1463187" y="0"/>
                  <a:pt x="1885204" y="422017"/>
                  <a:pt x="1885204" y="942602"/>
                </a:cubicBezTo>
                <a:cubicBezTo>
                  <a:pt x="1885204" y="1463187"/>
                  <a:pt x="1463187" y="1885204"/>
                  <a:pt x="942602" y="1885204"/>
                </a:cubicBezTo>
                <a:cubicBezTo>
                  <a:pt x="422017" y="1885204"/>
                  <a:pt x="0" y="1463187"/>
                  <a:pt x="0" y="94260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562" tIns="306562" rIns="306562" bIns="306562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জন্মস্থানঃ </a:t>
            </a:r>
            <a:r>
              <a:rPr lang="bn-IN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ফরিদপুর জেলার তাম্বুলখানা গ্রাম </a:t>
            </a:r>
            <a:endParaRPr lang="en-US" sz="2400" kern="1200" dirty="0" smtClean="0"/>
          </a:p>
        </p:txBody>
      </p:sp>
      <p:sp>
        <p:nvSpPr>
          <p:cNvPr id="11" name="Freeform 10"/>
          <p:cNvSpPr/>
          <p:nvPr/>
        </p:nvSpPr>
        <p:spPr>
          <a:xfrm rot="3240000">
            <a:off x="6812622" y="4543088"/>
            <a:ext cx="258203" cy="640969"/>
          </a:xfrm>
          <a:custGeom>
            <a:avLst/>
            <a:gdLst>
              <a:gd name="connsiteX0" fmla="*/ 0 w 258203"/>
              <a:gd name="connsiteY0" fmla="*/ 128194 h 640969"/>
              <a:gd name="connsiteX1" fmla="*/ 129102 w 258203"/>
              <a:gd name="connsiteY1" fmla="*/ 128194 h 640969"/>
              <a:gd name="connsiteX2" fmla="*/ 129102 w 258203"/>
              <a:gd name="connsiteY2" fmla="*/ 0 h 640969"/>
              <a:gd name="connsiteX3" fmla="*/ 258203 w 258203"/>
              <a:gd name="connsiteY3" fmla="*/ 320485 h 640969"/>
              <a:gd name="connsiteX4" fmla="*/ 129102 w 258203"/>
              <a:gd name="connsiteY4" fmla="*/ 640969 h 640969"/>
              <a:gd name="connsiteX5" fmla="*/ 129102 w 258203"/>
              <a:gd name="connsiteY5" fmla="*/ 512775 h 640969"/>
              <a:gd name="connsiteX6" fmla="*/ 0 w 258203"/>
              <a:gd name="connsiteY6" fmla="*/ 512775 h 640969"/>
              <a:gd name="connsiteX7" fmla="*/ 0 w 258203"/>
              <a:gd name="connsiteY7" fmla="*/ 128194 h 64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203" h="640969">
                <a:moveTo>
                  <a:pt x="0" y="128194"/>
                </a:moveTo>
                <a:lnTo>
                  <a:pt x="129102" y="128194"/>
                </a:lnTo>
                <a:lnTo>
                  <a:pt x="129102" y="0"/>
                </a:lnTo>
                <a:lnTo>
                  <a:pt x="258203" y="320485"/>
                </a:lnTo>
                <a:lnTo>
                  <a:pt x="129102" y="640969"/>
                </a:lnTo>
                <a:lnTo>
                  <a:pt x="129102" y="512775"/>
                </a:lnTo>
                <a:lnTo>
                  <a:pt x="0" y="512775"/>
                </a:lnTo>
                <a:lnTo>
                  <a:pt x="0" y="12819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28193" rIns="77461" bIns="12819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/>
          </a:p>
        </p:txBody>
      </p:sp>
      <p:sp>
        <p:nvSpPr>
          <p:cNvPr id="12" name="Freeform 11"/>
          <p:cNvSpPr/>
          <p:nvPr/>
        </p:nvSpPr>
        <p:spPr>
          <a:xfrm>
            <a:off x="6700642" y="4886531"/>
            <a:ext cx="1885204" cy="1885204"/>
          </a:xfrm>
          <a:custGeom>
            <a:avLst/>
            <a:gdLst>
              <a:gd name="connsiteX0" fmla="*/ 0 w 1885204"/>
              <a:gd name="connsiteY0" fmla="*/ 942602 h 1885204"/>
              <a:gd name="connsiteX1" fmla="*/ 942602 w 1885204"/>
              <a:gd name="connsiteY1" fmla="*/ 0 h 1885204"/>
              <a:gd name="connsiteX2" fmla="*/ 1885204 w 1885204"/>
              <a:gd name="connsiteY2" fmla="*/ 942602 h 1885204"/>
              <a:gd name="connsiteX3" fmla="*/ 942602 w 1885204"/>
              <a:gd name="connsiteY3" fmla="*/ 1885204 h 1885204"/>
              <a:gd name="connsiteX4" fmla="*/ 0 w 1885204"/>
              <a:gd name="connsiteY4" fmla="*/ 942602 h 188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204" h="1885204">
                <a:moveTo>
                  <a:pt x="0" y="942602"/>
                </a:moveTo>
                <a:cubicBezTo>
                  <a:pt x="0" y="422017"/>
                  <a:pt x="422017" y="0"/>
                  <a:pt x="942602" y="0"/>
                </a:cubicBezTo>
                <a:cubicBezTo>
                  <a:pt x="1463187" y="0"/>
                  <a:pt x="1885204" y="422017"/>
                  <a:pt x="1885204" y="942602"/>
                </a:cubicBezTo>
                <a:cubicBezTo>
                  <a:pt x="1885204" y="1463187"/>
                  <a:pt x="1463187" y="1885204"/>
                  <a:pt x="942602" y="1885204"/>
                </a:cubicBezTo>
                <a:cubicBezTo>
                  <a:pt x="422017" y="1885204"/>
                  <a:pt x="0" y="1463187"/>
                  <a:pt x="0" y="94260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562" tIns="306562" rIns="306562" bIns="30656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কাব্যগ্রন্থঃ রাখালী, বালুচর, মাটির কান্না  </a:t>
            </a:r>
            <a:endParaRPr lang="en-US" sz="2400" kern="1200" dirty="0"/>
          </a:p>
        </p:txBody>
      </p:sp>
      <p:sp>
        <p:nvSpPr>
          <p:cNvPr id="13" name="Freeform 12"/>
          <p:cNvSpPr/>
          <p:nvPr/>
        </p:nvSpPr>
        <p:spPr>
          <a:xfrm rot="18360000">
            <a:off x="5122493" y="4535988"/>
            <a:ext cx="248613" cy="640970"/>
          </a:xfrm>
          <a:custGeom>
            <a:avLst/>
            <a:gdLst>
              <a:gd name="connsiteX0" fmla="*/ 0 w 248613"/>
              <a:gd name="connsiteY0" fmla="*/ 128194 h 640969"/>
              <a:gd name="connsiteX1" fmla="*/ 124307 w 248613"/>
              <a:gd name="connsiteY1" fmla="*/ 128194 h 640969"/>
              <a:gd name="connsiteX2" fmla="*/ 124307 w 248613"/>
              <a:gd name="connsiteY2" fmla="*/ 0 h 640969"/>
              <a:gd name="connsiteX3" fmla="*/ 248613 w 248613"/>
              <a:gd name="connsiteY3" fmla="*/ 320485 h 640969"/>
              <a:gd name="connsiteX4" fmla="*/ 124307 w 248613"/>
              <a:gd name="connsiteY4" fmla="*/ 640969 h 640969"/>
              <a:gd name="connsiteX5" fmla="*/ 124307 w 248613"/>
              <a:gd name="connsiteY5" fmla="*/ 512775 h 640969"/>
              <a:gd name="connsiteX6" fmla="*/ 0 w 248613"/>
              <a:gd name="connsiteY6" fmla="*/ 512775 h 640969"/>
              <a:gd name="connsiteX7" fmla="*/ 0 w 248613"/>
              <a:gd name="connsiteY7" fmla="*/ 128194 h 64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613" h="640969">
                <a:moveTo>
                  <a:pt x="248612" y="512775"/>
                </a:moveTo>
                <a:lnTo>
                  <a:pt x="124306" y="512775"/>
                </a:lnTo>
                <a:lnTo>
                  <a:pt x="124306" y="640969"/>
                </a:lnTo>
                <a:lnTo>
                  <a:pt x="1" y="320484"/>
                </a:lnTo>
                <a:lnTo>
                  <a:pt x="124306" y="0"/>
                </a:lnTo>
                <a:lnTo>
                  <a:pt x="124306" y="128194"/>
                </a:lnTo>
                <a:lnTo>
                  <a:pt x="248612" y="128194"/>
                </a:lnTo>
                <a:lnTo>
                  <a:pt x="248612" y="51277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583" tIns="128195" rIns="0" bIns="12819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/>
          </a:p>
        </p:txBody>
      </p:sp>
      <p:sp>
        <p:nvSpPr>
          <p:cNvPr id="14" name="Freeform 13"/>
          <p:cNvSpPr/>
          <p:nvPr/>
        </p:nvSpPr>
        <p:spPr>
          <a:xfrm>
            <a:off x="3542085" y="4886531"/>
            <a:ext cx="1996072" cy="1885204"/>
          </a:xfrm>
          <a:custGeom>
            <a:avLst/>
            <a:gdLst>
              <a:gd name="connsiteX0" fmla="*/ 0 w 1996072"/>
              <a:gd name="connsiteY0" fmla="*/ 942602 h 1885204"/>
              <a:gd name="connsiteX1" fmla="*/ 998036 w 1996072"/>
              <a:gd name="connsiteY1" fmla="*/ 0 h 1885204"/>
              <a:gd name="connsiteX2" fmla="*/ 1996072 w 1996072"/>
              <a:gd name="connsiteY2" fmla="*/ 942602 h 1885204"/>
              <a:gd name="connsiteX3" fmla="*/ 998036 w 1996072"/>
              <a:gd name="connsiteY3" fmla="*/ 1885204 h 1885204"/>
              <a:gd name="connsiteX4" fmla="*/ 0 w 1996072"/>
              <a:gd name="connsiteY4" fmla="*/ 942602 h 188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6072" h="1885204">
                <a:moveTo>
                  <a:pt x="0" y="942602"/>
                </a:moveTo>
                <a:cubicBezTo>
                  <a:pt x="0" y="422017"/>
                  <a:pt x="446836" y="0"/>
                  <a:pt x="998036" y="0"/>
                </a:cubicBezTo>
                <a:cubicBezTo>
                  <a:pt x="1549236" y="0"/>
                  <a:pt x="1996072" y="422017"/>
                  <a:pt x="1996072" y="942602"/>
                </a:cubicBezTo>
                <a:cubicBezTo>
                  <a:pt x="1996072" y="1463187"/>
                  <a:pt x="1549236" y="1885204"/>
                  <a:pt x="998036" y="1885204"/>
                </a:cubicBezTo>
                <a:cubicBezTo>
                  <a:pt x="446836" y="1885204"/>
                  <a:pt x="0" y="1463187"/>
                  <a:pt x="0" y="94260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1528" tIns="305292" rIns="321528" bIns="305292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3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কাহিনিকাব্যঃ নক্সী কাঁথার মাঠ, সোজন বাদিয়ার ঘাট </a:t>
            </a:r>
            <a:endParaRPr lang="en-US" sz="23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 rot="1080000">
            <a:off x="4587186" y="2926213"/>
            <a:ext cx="258204" cy="640970"/>
          </a:xfrm>
          <a:custGeom>
            <a:avLst/>
            <a:gdLst>
              <a:gd name="connsiteX0" fmla="*/ 0 w 258203"/>
              <a:gd name="connsiteY0" fmla="*/ 128194 h 640969"/>
              <a:gd name="connsiteX1" fmla="*/ 129102 w 258203"/>
              <a:gd name="connsiteY1" fmla="*/ 128194 h 640969"/>
              <a:gd name="connsiteX2" fmla="*/ 129102 w 258203"/>
              <a:gd name="connsiteY2" fmla="*/ 0 h 640969"/>
              <a:gd name="connsiteX3" fmla="*/ 258203 w 258203"/>
              <a:gd name="connsiteY3" fmla="*/ 320485 h 640969"/>
              <a:gd name="connsiteX4" fmla="*/ 129102 w 258203"/>
              <a:gd name="connsiteY4" fmla="*/ 640969 h 640969"/>
              <a:gd name="connsiteX5" fmla="*/ 129102 w 258203"/>
              <a:gd name="connsiteY5" fmla="*/ 512775 h 640969"/>
              <a:gd name="connsiteX6" fmla="*/ 0 w 258203"/>
              <a:gd name="connsiteY6" fmla="*/ 512775 h 640969"/>
              <a:gd name="connsiteX7" fmla="*/ 0 w 258203"/>
              <a:gd name="connsiteY7" fmla="*/ 128194 h 64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203" h="640969">
                <a:moveTo>
                  <a:pt x="258202" y="512775"/>
                </a:moveTo>
                <a:lnTo>
                  <a:pt x="129101" y="512775"/>
                </a:lnTo>
                <a:lnTo>
                  <a:pt x="129101" y="640969"/>
                </a:lnTo>
                <a:lnTo>
                  <a:pt x="1" y="320484"/>
                </a:lnTo>
                <a:lnTo>
                  <a:pt x="129101" y="0"/>
                </a:lnTo>
                <a:lnTo>
                  <a:pt x="129101" y="128194"/>
                </a:lnTo>
                <a:lnTo>
                  <a:pt x="258202" y="128194"/>
                </a:lnTo>
                <a:lnTo>
                  <a:pt x="258202" y="51277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460" tIns="128194" rIns="1" bIns="12819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/>
          </a:p>
        </p:txBody>
      </p:sp>
      <p:sp>
        <p:nvSpPr>
          <p:cNvPr id="16" name="Freeform 15"/>
          <p:cNvSpPr/>
          <p:nvPr/>
        </p:nvSpPr>
        <p:spPr>
          <a:xfrm>
            <a:off x="2638602" y="1935286"/>
            <a:ext cx="1885204" cy="1885204"/>
          </a:xfrm>
          <a:custGeom>
            <a:avLst/>
            <a:gdLst>
              <a:gd name="connsiteX0" fmla="*/ 0 w 1885204"/>
              <a:gd name="connsiteY0" fmla="*/ 942602 h 1885204"/>
              <a:gd name="connsiteX1" fmla="*/ 942602 w 1885204"/>
              <a:gd name="connsiteY1" fmla="*/ 0 h 1885204"/>
              <a:gd name="connsiteX2" fmla="*/ 1885204 w 1885204"/>
              <a:gd name="connsiteY2" fmla="*/ 942602 h 1885204"/>
              <a:gd name="connsiteX3" fmla="*/ 942602 w 1885204"/>
              <a:gd name="connsiteY3" fmla="*/ 1885204 h 1885204"/>
              <a:gd name="connsiteX4" fmla="*/ 0 w 1885204"/>
              <a:gd name="connsiteY4" fmla="*/ 942602 h 188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204" h="1885204">
                <a:moveTo>
                  <a:pt x="0" y="942602"/>
                </a:moveTo>
                <a:cubicBezTo>
                  <a:pt x="0" y="422017"/>
                  <a:pt x="422017" y="0"/>
                  <a:pt x="942602" y="0"/>
                </a:cubicBezTo>
                <a:cubicBezTo>
                  <a:pt x="1463187" y="0"/>
                  <a:pt x="1885204" y="422017"/>
                  <a:pt x="1885204" y="942602"/>
                </a:cubicBezTo>
                <a:cubicBezTo>
                  <a:pt x="1885204" y="1463187"/>
                  <a:pt x="1463187" y="1885204"/>
                  <a:pt x="942602" y="1885204"/>
                </a:cubicBezTo>
                <a:cubicBezTo>
                  <a:pt x="422017" y="1885204"/>
                  <a:pt x="0" y="1463187"/>
                  <a:pt x="0" y="94260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562" tIns="306562" rIns="306562" bIns="30656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মৃত্যুঃ ১৯৭৬ খ্রিঃ ঢাকা </a:t>
            </a:r>
            <a:endParaRPr lang="en-US" sz="2400" kern="1200" dirty="0"/>
          </a:p>
        </p:txBody>
      </p:sp>
      <p:sp>
        <p:nvSpPr>
          <p:cNvPr id="17" name="Oval 16"/>
          <p:cNvSpPr/>
          <p:nvPr/>
        </p:nvSpPr>
        <p:spPr>
          <a:xfrm>
            <a:off x="4970776" y="2550482"/>
            <a:ext cx="2282459" cy="228245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জসীম উদ্দীন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3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03630" y="500335"/>
            <a:ext cx="2984740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1215" y="2691442"/>
            <a:ext cx="8798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জসীম উদ্দীনের জন্মস্থান কোথায়?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জসীম উদ্দীন রচিত কাব্যগ্রন্থ কী কী?</a:t>
            </a:r>
          </a:p>
        </p:txBody>
      </p:sp>
    </p:spTree>
    <p:extLst>
      <p:ext uri="{BB962C8B-B14F-4D97-AF65-F5344CB8AC3E}">
        <p14:creationId xmlns:p14="http://schemas.microsoft.com/office/powerpoint/2010/main" val="34970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7236" y="1621769"/>
            <a:ext cx="2984740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ভোমর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7236" y="5167225"/>
            <a:ext cx="2984740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কবরী কলা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236" y="3394497"/>
            <a:ext cx="2984740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শালি ধান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82" y="1042540"/>
            <a:ext cx="2476500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82" y="2925703"/>
            <a:ext cx="2420608" cy="175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38982" y="4713616"/>
            <a:ext cx="2420608" cy="187337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603630" y="362311"/>
            <a:ext cx="2984740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82488" y="1647291"/>
            <a:ext cx="2314755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82488" y="3394497"/>
            <a:ext cx="2984740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প্রকার আমন ধান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18385" y="5167225"/>
            <a:ext cx="4848045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স্বাদের জন্য বিখ্যাত এক প্রকার কলা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7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8445" y="1613146"/>
            <a:ext cx="2984741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শুয়ো আঁচল পাতি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03630" y="362311"/>
            <a:ext cx="2984740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8445" y="3502334"/>
            <a:ext cx="2984741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গাই দোহনের শব্দ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8445" y="5391521"/>
            <a:ext cx="2984740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কাজলা দিঘি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4"/>
          <a:stretch/>
        </p:blipFill>
        <p:spPr>
          <a:xfrm>
            <a:off x="4353329" y="5391521"/>
            <a:ext cx="1780052" cy="1345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t="17829" b="7341"/>
          <a:stretch/>
        </p:blipFill>
        <p:spPr>
          <a:xfrm>
            <a:off x="4390710" y="3202664"/>
            <a:ext cx="1705290" cy="1846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r="8672" b="4831"/>
          <a:stretch/>
        </p:blipFill>
        <p:spPr>
          <a:xfrm>
            <a:off x="4390710" y="1385675"/>
            <a:ext cx="1705290" cy="1699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29245" y="1613146"/>
            <a:ext cx="4074544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আঁচল পেতে শুয়ে থেকো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29245" y="3502334"/>
            <a:ext cx="4212566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গাভীর দুধ দোহনের শব্দ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29245" y="5391521"/>
            <a:ext cx="4574879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কাজলের মতো কালো জলের দিঘি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2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Sound 5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5162282" y="2871989"/>
            <a:ext cx="1867437" cy="1557309"/>
          </a:xfrm>
          <a:prstGeom prst="actionButtonSou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এ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 </a:t>
            </a:r>
            <a:r>
              <a:rPr lang="en-US" dirty="0" err="1" smtClean="0">
                <a:solidFill>
                  <a:schemeClr val="tx1"/>
                </a:solidFill>
              </a:rPr>
              <a:t>আবৃত্তিটি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শুনি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603630" y="362311"/>
            <a:ext cx="2984740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388954"/>
              </p:ext>
            </p:extLst>
          </p:nvPr>
        </p:nvGraphicFramePr>
        <p:xfrm>
          <a:off x="5653823" y="365777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3823" y="365777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95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61622A-6398-4A8C-BB51-0AE72FB7C0DB}" vid="{E7AAE2C4-85FE-4698-9D73-5D603351A4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393</TotalTime>
  <Words>221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Wingdings</vt:lpstr>
      <vt:lpstr>Theme1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Suvsh</dc:creator>
  <cp:lastModifiedBy>HP-FC</cp:lastModifiedBy>
  <cp:revision>54</cp:revision>
  <dcterms:created xsi:type="dcterms:W3CDTF">2020-01-03T13:15:54Z</dcterms:created>
  <dcterms:modified xsi:type="dcterms:W3CDTF">2020-01-14T22:46:24Z</dcterms:modified>
</cp:coreProperties>
</file>