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/>
        </p:nvSpPr>
        <p:spPr>
          <a:xfrm>
            <a:off x="1699054" y="411101"/>
            <a:ext cx="5460536" cy="1383998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স্বাগতম</a:t>
            </a:r>
            <a:r>
              <a:rPr altLang="en-US" sz="4400" lang="en-US"/>
              <a:t> </a:t>
            </a:r>
            <a:endParaRPr sz="4400" lang="en-US"/>
          </a:p>
        </p:txBody>
      </p:sp>
      <p:sp>
        <p:nvSpPr>
          <p:cNvPr id="1048587" name=""/>
          <p:cNvSpPr/>
          <p:nvPr/>
        </p:nvSpPr>
        <p:spPr>
          <a:xfrm rot="20297">
            <a:off x="139995" y="1970195"/>
            <a:ext cx="8897915" cy="471053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567">
            <a:off x="422785" y="2175954"/>
            <a:ext cx="8368789" cy="4236170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/>
        </p:nvSpPr>
        <p:spPr>
          <a:xfrm rot="7609">
            <a:off x="0" y="-218561"/>
            <a:ext cx="8958143" cy="7020247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যদিও</a:t>
            </a:r>
            <a:r>
              <a:rPr altLang="en-US" sz="3200" lang="en-US"/>
              <a:t> </a:t>
            </a:r>
            <a:r>
              <a:rPr altLang="en-US" sz="3200" lang="en-US"/>
              <a:t>একটি</a:t>
            </a:r>
            <a:r>
              <a:rPr altLang="en-US" sz="3200" lang="en-US"/>
              <a:t> </a:t>
            </a:r>
            <a:r>
              <a:rPr altLang="en-US" sz="3200" lang="en-US"/>
              <a:t>প্রাচীন</a:t>
            </a:r>
            <a:r>
              <a:rPr altLang="en-US" sz="3200" lang="en-US"/>
              <a:t> </a:t>
            </a:r>
            <a:r>
              <a:rPr altLang="en-US" sz="3200" lang="en-US"/>
              <a:t>ক্রীড়া</a:t>
            </a:r>
            <a:r>
              <a:rPr altLang="en-US" sz="3200" lang="en-US"/>
              <a:t> </a:t>
            </a:r>
            <a:r>
              <a:rPr altLang="en-US" sz="3200" lang="en-US"/>
              <a:t>তবুও</a:t>
            </a:r>
            <a:r>
              <a:rPr altLang="en-US" sz="3200" lang="en-US"/>
              <a:t> </a:t>
            </a:r>
            <a:r>
              <a:rPr altLang="en-US" sz="3200" lang="en-US"/>
              <a:t>আমাদের</a:t>
            </a:r>
            <a:r>
              <a:rPr altLang="en-US" sz="3200" lang="en-US"/>
              <a:t> </a:t>
            </a:r>
            <a:r>
              <a:rPr altLang="en-US" sz="3200" lang="en-US"/>
              <a:t>নিজেদের</a:t>
            </a:r>
            <a:r>
              <a:rPr altLang="en-US" sz="3200" lang="en-US"/>
              <a:t> </a:t>
            </a:r>
            <a:r>
              <a:rPr altLang="en-US" sz="3200" lang="en-US"/>
              <a:t>জীবনের</a:t>
            </a:r>
            <a:r>
              <a:rPr altLang="en-US" sz="3200" lang="en-US"/>
              <a:t> </a:t>
            </a:r>
            <a:r>
              <a:rPr altLang="en-US" sz="3200" lang="en-US"/>
              <a:t>নিরাপত্তা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প্রয়োজন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শিখতে</a:t>
            </a:r>
            <a:r>
              <a:rPr altLang="en-US" sz="3200" lang="en-US"/>
              <a:t> </a:t>
            </a:r>
            <a:r>
              <a:rPr altLang="en-US" sz="3200" lang="en-US"/>
              <a:t>হয়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প্রতিদিন</a:t>
            </a:r>
            <a:r>
              <a:rPr altLang="en-US" sz="3200" lang="en-US"/>
              <a:t> </a:t>
            </a:r>
            <a:r>
              <a:rPr altLang="en-US" sz="3200" lang="en-US"/>
              <a:t>বিভিন্ন</a:t>
            </a:r>
            <a:r>
              <a:rPr altLang="en-US" sz="3200" lang="en-US"/>
              <a:t> </a:t>
            </a:r>
            <a:r>
              <a:rPr altLang="en-US" sz="3200" lang="en-US"/>
              <a:t>মিডিয়াতে</a:t>
            </a:r>
            <a:r>
              <a:rPr altLang="en-US" sz="3200" lang="en-US"/>
              <a:t> </a:t>
            </a:r>
            <a:r>
              <a:rPr altLang="en-US" sz="3200" lang="en-US"/>
              <a:t>প্রায়</a:t>
            </a:r>
            <a:r>
              <a:rPr altLang="en-US" sz="3200" lang="en-US"/>
              <a:t> </a:t>
            </a:r>
            <a:r>
              <a:rPr altLang="en-US" sz="3200" lang="en-US"/>
              <a:t>দেখা</a:t>
            </a:r>
            <a:r>
              <a:rPr altLang="en-US" sz="3200" lang="en-US"/>
              <a:t> </a:t>
            </a:r>
            <a:r>
              <a:rPr altLang="en-US" sz="3200" lang="en-US"/>
              <a:t>বা</a:t>
            </a:r>
            <a:r>
              <a:rPr altLang="en-US" sz="3200" lang="en-US"/>
              <a:t> </a:t>
            </a:r>
            <a:r>
              <a:rPr altLang="en-US" sz="3200" lang="en-US"/>
              <a:t>শুনা</a:t>
            </a:r>
            <a:r>
              <a:rPr altLang="en-US" sz="3200" lang="en-US"/>
              <a:t> </a:t>
            </a:r>
            <a:r>
              <a:rPr altLang="en-US" sz="3200" lang="en-US"/>
              <a:t>যায়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শিশুর</a:t>
            </a:r>
            <a:r>
              <a:rPr altLang="en-US" sz="3200" lang="en-US"/>
              <a:t> </a:t>
            </a:r>
            <a:r>
              <a:rPr altLang="en-US" sz="3200" lang="en-US"/>
              <a:t>মৃত্যু</a:t>
            </a:r>
            <a:r>
              <a:rPr altLang="en-US" sz="3200" lang="en-US"/>
              <a:t>,</a:t>
            </a:r>
            <a:r>
              <a:rPr altLang="en-US" sz="3200" lang="en-US"/>
              <a:t> </a:t>
            </a:r>
            <a:r>
              <a:rPr altLang="en-US" sz="3200" lang="en-US"/>
              <a:t>গোসল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নেমে</a:t>
            </a:r>
            <a:r>
              <a:rPr altLang="en-US" sz="3200" lang="en-US"/>
              <a:t> </a:t>
            </a:r>
            <a:r>
              <a:rPr altLang="en-US" sz="3200" lang="en-US"/>
              <a:t>ছাত্রের</a:t>
            </a:r>
            <a:r>
              <a:rPr altLang="en-US" sz="3200" lang="en-US"/>
              <a:t> </a:t>
            </a:r>
            <a:r>
              <a:rPr altLang="en-US" sz="3200" lang="en-US"/>
              <a:t>মৃত্যু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এসব</a:t>
            </a:r>
            <a:r>
              <a:rPr altLang="en-US" sz="3200" lang="en-US"/>
              <a:t> </a:t>
            </a:r>
            <a:r>
              <a:rPr altLang="en-US" sz="3200" lang="en-US"/>
              <a:t>অপমৃত্যু</a:t>
            </a:r>
            <a:r>
              <a:rPr altLang="en-US" sz="3200" lang="en-US"/>
              <a:t> </a:t>
            </a:r>
            <a:r>
              <a:rPr altLang="en-US" sz="3200" lang="en-US"/>
              <a:t>রোদ</a:t>
            </a:r>
            <a:r>
              <a:rPr altLang="en-US" sz="3200" lang="en-US"/>
              <a:t> </a:t>
            </a:r>
            <a:r>
              <a:rPr altLang="en-US" sz="3200" lang="en-US"/>
              <a:t>কল্পে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শে</a:t>
            </a:r>
            <a:r>
              <a:rPr altLang="en-US" sz="3200" lang="en-US"/>
              <a:t>খা</a:t>
            </a:r>
            <a:r>
              <a:rPr altLang="en-US" sz="3200" lang="en-US"/>
              <a:t> </a:t>
            </a:r>
            <a:r>
              <a:rPr altLang="en-US" sz="3200" lang="en-US"/>
              <a:t>অতি</a:t>
            </a:r>
            <a:r>
              <a:rPr altLang="en-US" sz="3200" lang="en-US"/>
              <a:t> </a:t>
            </a:r>
            <a:r>
              <a:rPr altLang="en-US" sz="3200" lang="en-US"/>
              <a:t>আবশ্যক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তাছাড়াও</a:t>
            </a:r>
            <a:r>
              <a:rPr altLang="en-US" sz="3200" lang="en-US"/>
              <a:t> </a:t>
            </a:r>
            <a:r>
              <a:rPr altLang="en-US" sz="3200" lang="en-US"/>
              <a:t>দেশ</a:t>
            </a:r>
            <a:r>
              <a:rPr altLang="en-US" sz="3200" lang="en-US"/>
              <a:t> </a:t>
            </a:r>
            <a:r>
              <a:rPr altLang="en-US" sz="3200" lang="en-US"/>
              <a:t>সেবায়</a:t>
            </a:r>
            <a:r>
              <a:rPr altLang="en-US" sz="3200" lang="en-US"/>
              <a:t> </a:t>
            </a:r>
            <a:r>
              <a:rPr altLang="en-US" sz="3200" lang="en-US"/>
              <a:t>প্রশাসনিক</a:t>
            </a:r>
            <a:r>
              <a:rPr altLang="en-US" sz="3200" lang="en-US"/>
              <a:t> </a:t>
            </a:r>
            <a:r>
              <a:rPr altLang="en-US" sz="3200" lang="en-US"/>
              <a:t>বিভিন্ন</a:t>
            </a:r>
            <a:r>
              <a:rPr altLang="en-US" sz="3200" lang="en-US"/>
              <a:t> </a:t>
            </a:r>
            <a:r>
              <a:rPr altLang="en-US" sz="3200" lang="en-US"/>
              <a:t>দপ্তরে</a:t>
            </a:r>
            <a:r>
              <a:rPr altLang="en-US" sz="3200" lang="en-US"/>
              <a:t> </a:t>
            </a:r>
            <a:r>
              <a:rPr altLang="en-US" sz="3200" lang="en-US"/>
              <a:t>কর্মসম্পাদনের</a:t>
            </a:r>
            <a:r>
              <a:rPr altLang="en-US" sz="3200" lang="en-US"/>
              <a:t> </a:t>
            </a:r>
            <a:r>
              <a:rPr altLang="en-US" sz="3200" lang="en-US"/>
              <a:t>জন্য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শেখা</a:t>
            </a:r>
            <a:r>
              <a:rPr altLang="en-US" sz="3200" lang="en-US"/>
              <a:t> </a:t>
            </a:r>
            <a:r>
              <a:rPr altLang="en-US" sz="3200" lang="en-US"/>
              <a:t>প্রয়োজন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এজন্য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না</a:t>
            </a:r>
            <a:r>
              <a:rPr altLang="en-US" sz="3200" lang="en-US"/>
              <a:t> </a:t>
            </a:r>
            <a:r>
              <a:rPr altLang="en-US" sz="3200" lang="en-US"/>
              <a:t>জানলে</a:t>
            </a:r>
            <a:r>
              <a:rPr altLang="en-US" sz="3200" lang="en-US"/>
              <a:t> </a:t>
            </a:r>
            <a:r>
              <a:rPr altLang="en-US" sz="3200" lang="en-US"/>
              <a:t>কোন</a:t>
            </a:r>
            <a:r>
              <a:rPr altLang="en-US" sz="3200" lang="en-US"/>
              <a:t>ক্রমেই</a:t>
            </a:r>
            <a:r>
              <a:rPr altLang="en-US" sz="3200" lang="en-US"/>
              <a:t> </a:t>
            </a:r>
            <a:r>
              <a:rPr altLang="en-US" sz="3200" lang="en-US"/>
              <a:t>গভীর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নেমে</a:t>
            </a:r>
            <a:r>
              <a:rPr altLang="en-US" sz="3200" lang="en-US"/>
              <a:t> </a:t>
            </a:r>
            <a:r>
              <a:rPr altLang="en-US" sz="3200" lang="en-US"/>
              <a:t>গোসল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ঠিক</a:t>
            </a:r>
            <a:r>
              <a:rPr altLang="en-US" sz="3200" lang="en-US"/>
              <a:t> </a:t>
            </a:r>
            <a:r>
              <a:rPr altLang="en-US" sz="3200" lang="en-US"/>
              <a:t>নয়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endParaRPr lang="en-US"/>
          </a:p>
        </p:txBody>
      </p:sp>
      <p:sp>
        <p:nvSpPr>
          <p:cNvPr id="1048609" name=""/>
          <p:cNvSpPr/>
          <p:nvPr/>
        </p:nvSpPr>
        <p:spPr>
          <a:xfrm>
            <a:off x="1848217" y="70445"/>
            <a:ext cx="5447565" cy="1309421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সংক্ষিপ্ত</a:t>
            </a:r>
            <a:r>
              <a:rPr altLang="en-US" sz="4000" lang="en-US"/>
              <a:t> </a:t>
            </a:r>
            <a:r>
              <a:rPr altLang="en-US" sz="4000" lang="en-US"/>
              <a:t>আলোচনা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/>
        </p:nvSpPr>
        <p:spPr>
          <a:xfrm>
            <a:off x="376149" y="-203746"/>
            <a:ext cx="9049989" cy="667232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11" name=""/>
          <p:cNvSpPr/>
          <p:nvPr/>
        </p:nvSpPr>
        <p:spPr>
          <a:xfrm>
            <a:off x="981966" y="306636"/>
            <a:ext cx="6553771" cy="1006897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কিছু</a:t>
            </a:r>
            <a:r>
              <a:rPr altLang="en-US" sz="4000" lang="en-US"/>
              <a:t> </a:t>
            </a:r>
            <a:r>
              <a:rPr altLang="en-US" sz="4000" lang="en-US"/>
              <a:t>ছবি</a:t>
            </a:r>
            <a:r>
              <a:rPr altLang="en-US" sz="4000" lang="en-US"/>
              <a:t> </a:t>
            </a:r>
            <a:r>
              <a:rPr altLang="en-US" sz="4000" lang="en-US"/>
              <a:t>দেখি--</a:t>
            </a:r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4965" y="1693949"/>
            <a:ext cx="3723092" cy="2070617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393281" y="1349311"/>
            <a:ext cx="3749397" cy="2489271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74994" y="4026087"/>
            <a:ext cx="2623627" cy="2240425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6383">
            <a:off x="3617966" y="3990036"/>
            <a:ext cx="2368930" cy="2337207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6664082" y="3942628"/>
            <a:ext cx="2215257" cy="232535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>
            <a:off x="1673114" y="294195"/>
            <a:ext cx="5982819" cy="1385216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একক</a:t>
            </a:r>
            <a:r>
              <a:rPr altLang="en-US" sz="4000" lang="en-US"/>
              <a:t> </a:t>
            </a:r>
            <a:r>
              <a:rPr altLang="en-US" sz="4000" lang="en-US"/>
              <a:t>কাজ</a:t>
            </a:r>
            <a:endParaRPr lang="en-US"/>
          </a:p>
        </p:txBody>
      </p:sp>
      <p:sp>
        <p:nvSpPr>
          <p:cNvPr id="1048613" name=""/>
          <p:cNvSpPr/>
          <p:nvPr/>
        </p:nvSpPr>
        <p:spPr>
          <a:xfrm>
            <a:off x="178409" y="1905000"/>
            <a:ext cx="8848950" cy="490802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না</a:t>
            </a:r>
            <a:r>
              <a:rPr altLang="en-US" sz="3200" lang="en-US"/>
              <a:t> </a:t>
            </a:r>
            <a:r>
              <a:rPr altLang="en-US" sz="3200" lang="en-US"/>
              <a:t>জানলে</a:t>
            </a:r>
            <a:r>
              <a:rPr altLang="en-US" sz="3200" lang="en-US"/>
              <a:t> </a:t>
            </a:r>
            <a:r>
              <a:rPr altLang="en-US" sz="3200" lang="en-US"/>
              <a:t>আমাদের</a:t>
            </a:r>
            <a:r>
              <a:rPr altLang="en-US" sz="3200" lang="en-US"/>
              <a:t> </a:t>
            </a:r>
            <a:r>
              <a:rPr altLang="en-US" sz="3200" lang="en-US"/>
              <a:t>কি</a:t>
            </a:r>
            <a:r>
              <a:rPr altLang="en-US" sz="3200" lang="en-US"/>
              <a:t> </a:t>
            </a:r>
            <a:r>
              <a:rPr altLang="en-US" sz="3200" lang="en-US"/>
              <a:t>কি</a:t>
            </a:r>
            <a:r>
              <a:rPr altLang="en-US" sz="3200" lang="en-US"/>
              <a:t> </a:t>
            </a:r>
            <a:r>
              <a:rPr altLang="en-US" sz="3200" lang="en-US"/>
              <a:t>সমস্যা</a:t>
            </a:r>
            <a:r>
              <a:rPr altLang="en-US" sz="3200" lang="en-US"/>
              <a:t> </a:t>
            </a:r>
            <a:r>
              <a:rPr altLang="en-US" sz="3200" lang="en-US"/>
              <a:t>হতে</a:t>
            </a:r>
            <a:r>
              <a:rPr altLang="en-US" sz="3200" lang="en-US"/>
              <a:t> </a:t>
            </a:r>
            <a:r>
              <a:rPr altLang="en-US" sz="3200" lang="en-US"/>
              <a:t>পারে</a:t>
            </a:r>
            <a:r>
              <a:rPr altLang="en-US" sz="3200" lang="en-US"/>
              <a:t>?</a:t>
            </a:r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</a:t>
            </a:r>
            <a:r>
              <a:rPr altLang="en-US" sz="3200" lang="en-US"/>
              <a:t>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</a:t>
            </a:r>
            <a:r>
              <a:rPr altLang="en-US" sz="3200" lang="en-US"/>
              <a:t> </a:t>
            </a:r>
            <a:r>
              <a:rPr altLang="en-US" sz="3200" lang="en-US"/>
              <a:t>গুলোর</a:t>
            </a:r>
            <a:r>
              <a:rPr altLang="en-US" sz="3200" lang="en-US"/>
              <a:t> </a:t>
            </a:r>
            <a:r>
              <a:rPr altLang="en-US" sz="3200" lang="en-US"/>
              <a:t>নাম</a:t>
            </a:r>
            <a:r>
              <a:rPr altLang="en-US" sz="3200" lang="en-US"/>
              <a:t> </a:t>
            </a:r>
            <a:r>
              <a:rPr altLang="en-US" sz="3200" lang="en-US"/>
              <a:t>লিখ</a:t>
            </a:r>
            <a:r>
              <a:rPr altLang="en-US" sz="3200" lang="en-US"/>
              <a:t>।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/>
        </p:nvSpPr>
        <p:spPr>
          <a:xfrm>
            <a:off x="129610" y="164282"/>
            <a:ext cx="8949633" cy="663335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সাধারনত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না</a:t>
            </a:r>
            <a:r>
              <a:rPr altLang="en-US" sz="3200" lang="en-US"/>
              <a:t> </a:t>
            </a:r>
            <a:r>
              <a:rPr altLang="en-US" sz="3200" lang="en-US"/>
              <a:t>জানলে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গিয়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মৃত্যু</a:t>
            </a:r>
            <a:r>
              <a:rPr altLang="en-US" sz="3200" lang="en-US"/>
              <a:t> </a:t>
            </a:r>
            <a:r>
              <a:rPr altLang="en-US" sz="3200" lang="en-US"/>
              <a:t>হতে</a:t>
            </a:r>
            <a:r>
              <a:rPr altLang="en-US" sz="3200" lang="en-US"/>
              <a:t> </a:t>
            </a:r>
            <a:r>
              <a:rPr altLang="en-US" sz="3200" lang="en-US"/>
              <a:t>পারে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ডুবার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</a:t>
            </a:r>
            <a:r>
              <a:rPr altLang="en-US" sz="3200" lang="en-US"/>
              <a:t> </a:t>
            </a:r>
            <a:r>
              <a:rPr altLang="en-US" sz="3200" lang="en-US"/>
              <a:t>সমূহের</a:t>
            </a:r>
            <a:r>
              <a:rPr altLang="en-US" sz="3200" lang="en-US"/>
              <a:t> </a:t>
            </a:r>
            <a:r>
              <a:rPr altLang="en-US" sz="3200" lang="en-US"/>
              <a:t>নাম</a:t>
            </a:r>
            <a:r>
              <a:rPr altLang="en-US" sz="3200" lang="en-US"/>
              <a:t> </a:t>
            </a:r>
            <a:r>
              <a:rPr altLang="en-US" sz="3200" lang="en-US"/>
              <a:t>নিম্নরূপ</a:t>
            </a:r>
            <a:r>
              <a:rPr altLang="en-US" sz="3200" lang="en-US"/>
              <a:t>ঃ</a:t>
            </a:r>
            <a:endParaRPr sz="3200"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সেফার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sz="3200"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সিলভেস্টার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sz="3200"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হোলজার</a:t>
            </a:r>
            <a:r>
              <a:rPr altLang="en-US" sz="3200" lang="en-US"/>
              <a:t> </a:t>
            </a:r>
            <a:r>
              <a:rPr altLang="en-US" sz="3200" lang="en-US"/>
              <a:t>নিলসন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sz="3200"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মুখে</a:t>
            </a:r>
            <a:r>
              <a:rPr altLang="en-US" sz="3200" lang="en-US"/>
              <a:t> </a:t>
            </a:r>
            <a:r>
              <a:rPr altLang="en-US" sz="3200" lang="en-US"/>
              <a:t>মুখ</a:t>
            </a:r>
            <a:r>
              <a:rPr altLang="en-US" sz="3200" lang="en-US"/>
              <a:t> </a:t>
            </a:r>
            <a:r>
              <a:rPr altLang="en-US" sz="3200" lang="en-US"/>
              <a:t>লাগানো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। </a:t>
            </a:r>
            <a:r>
              <a:rPr altLang="en-US" sz="3200" lang="en-US"/>
              <a:t> </a:t>
            </a:r>
            <a:endParaRPr sz="3200" lang="en-US"/>
          </a:p>
        </p:txBody>
      </p:sp>
      <p:sp>
        <p:nvSpPr>
          <p:cNvPr id="1048615" name=""/>
          <p:cNvSpPr/>
          <p:nvPr/>
        </p:nvSpPr>
        <p:spPr>
          <a:xfrm>
            <a:off x="1685928" y="229234"/>
            <a:ext cx="5609855" cy="1068991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উত্তর</a:t>
            </a:r>
            <a:r>
              <a:rPr altLang="en-US" sz="4000" lang="en-US"/>
              <a:t> </a:t>
            </a:r>
            <a:r>
              <a:rPr altLang="en-US" sz="4000" lang="en-US"/>
              <a:t>সমূহঃ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/>
          <p:nvPr/>
        </p:nvSpPr>
        <p:spPr>
          <a:xfrm>
            <a:off x="1853325" y="307177"/>
            <a:ext cx="5290853" cy="1387870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জোড়ায়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sz="4400" lang="en-US"/>
          </a:p>
        </p:txBody>
      </p:sp>
      <p:sp>
        <p:nvSpPr>
          <p:cNvPr id="1048617" name=""/>
          <p:cNvSpPr/>
          <p:nvPr/>
        </p:nvSpPr>
        <p:spPr>
          <a:xfrm>
            <a:off x="1086995" y="3504706"/>
            <a:ext cx="7234838" cy="253598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কেউ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গেলে</a:t>
            </a:r>
            <a:r>
              <a:rPr altLang="en-US" sz="3200" lang="en-US"/>
              <a:t> </a:t>
            </a:r>
            <a:r>
              <a:rPr altLang="en-US" sz="3200" lang="en-US"/>
              <a:t>তাৎক্ষণিক</a:t>
            </a:r>
            <a:r>
              <a:rPr altLang="en-US" sz="3200" lang="en-US"/>
              <a:t> </a:t>
            </a:r>
            <a:r>
              <a:rPr altLang="en-US" sz="3200" lang="en-US"/>
              <a:t>করনীয়</a:t>
            </a:r>
            <a:r>
              <a:rPr altLang="en-US" sz="3200" lang="en-US"/>
              <a:t> </a:t>
            </a:r>
            <a:r>
              <a:rPr altLang="en-US" sz="3200" lang="en-US"/>
              <a:t>গুলো</a:t>
            </a:r>
            <a:r>
              <a:rPr altLang="en-US" sz="3200" lang="en-US"/>
              <a:t> </a:t>
            </a:r>
            <a:r>
              <a:rPr altLang="en-US" sz="3200" lang="en-US"/>
              <a:t>লিখ</a:t>
            </a:r>
            <a:r>
              <a:rPr altLang="en-US" sz="3200" lang="en-US"/>
              <a:t>।</a:t>
            </a:r>
            <a:endParaRPr sz="3200" lang="en-US"/>
          </a:p>
        </p:txBody>
      </p:sp>
      <p:sp>
        <p:nvSpPr>
          <p:cNvPr id="1048618" name=""/>
          <p:cNvSpPr/>
          <p:nvPr/>
        </p:nvSpPr>
        <p:spPr>
          <a:xfrm>
            <a:off x="4106866" y="1755283"/>
            <a:ext cx="974529" cy="1673716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/>
          <p:nvPr/>
        </p:nvSpPr>
        <p:spPr>
          <a:xfrm>
            <a:off x="168520" y="190263"/>
            <a:ext cx="8860943" cy="652943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কেউ</a:t>
            </a:r>
            <a:r>
              <a:rPr altLang="en-US" sz="4000" lang="en-US"/>
              <a:t> </a:t>
            </a:r>
            <a:r>
              <a:rPr altLang="en-US" sz="4000" lang="en-US"/>
              <a:t>পানিতে</a:t>
            </a:r>
            <a:r>
              <a:rPr altLang="en-US" sz="4000" lang="en-US"/>
              <a:t> </a:t>
            </a:r>
            <a:r>
              <a:rPr altLang="en-US" sz="4000" lang="en-US"/>
              <a:t>ডুবে</a:t>
            </a:r>
            <a:r>
              <a:rPr altLang="en-US" sz="4000" lang="en-US"/>
              <a:t> </a:t>
            </a:r>
            <a:r>
              <a:rPr altLang="en-US" sz="4000" lang="en-US"/>
              <a:t>গেলে</a:t>
            </a:r>
            <a:r>
              <a:rPr altLang="en-US" sz="4000" lang="en-US"/>
              <a:t> </a:t>
            </a:r>
            <a:r>
              <a:rPr altLang="en-US" sz="4000" lang="en-US"/>
              <a:t>তাৎক্ষণিক</a:t>
            </a:r>
            <a:r>
              <a:rPr altLang="en-US" sz="4000" lang="en-US"/>
              <a:t> </a:t>
            </a:r>
            <a:r>
              <a:rPr altLang="en-US" sz="4000" lang="en-US"/>
              <a:t>করনীয়</a:t>
            </a:r>
            <a:r>
              <a:rPr altLang="en-US" sz="4000" lang="en-US"/>
              <a:t> </a:t>
            </a:r>
            <a:r>
              <a:rPr altLang="en-US" sz="4000" lang="en-US"/>
              <a:t>গুলো</a:t>
            </a:r>
            <a:r>
              <a:rPr altLang="en-US" sz="4000" lang="en-US"/>
              <a:t> </a:t>
            </a:r>
            <a:r>
              <a:rPr altLang="en-US" sz="4000" lang="en-US"/>
              <a:t>নিম্নরূপ</a:t>
            </a:r>
            <a:r>
              <a:rPr altLang="en-US" sz="4000" lang="en-US"/>
              <a:t>ঃ</a:t>
            </a:r>
            <a:endParaRPr sz="4000"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কেউ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গেলে</a:t>
            </a:r>
            <a:r>
              <a:rPr altLang="en-US" sz="3200" lang="en-US"/>
              <a:t> </a:t>
            </a:r>
            <a:r>
              <a:rPr altLang="en-US" sz="3200" lang="en-US"/>
              <a:t>তড়িৎ</a:t>
            </a:r>
            <a:r>
              <a:rPr altLang="en-US" sz="3200" lang="en-US"/>
              <a:t> </a:t>
            </a:r>
            <a:r>
              <a:rPr altLang="en-US" sz="3200" lang="en-US"/>
              <a:t>উদ্ধার</a:t>
            </a:r>
            <a:r>
              <a:rPr altLang="en-US" sz="3200" lang="en-US"/>
              <a:t> </a:t>
            </a:r>
            <a:r>
              <a:rPr altLang="en-US" sz="3200" lang="en-US"/>
              <a:t>কার্য্য</a:t>
            </a:r>
            <a:r>
              <a:rPr altLang="en-US" sz="3200" lang="en-US"/>
              <a:t> </a:t>
            </a:r>
            <a:r>
              <a:rPr altLang="en-US" sz="3200" lang="en-US"/>
              <a:t>চালাতে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উদ্ধার</a:t>
            </a:r>
            <a:r>
              <a:rPr altLang="en-US" sz="3200" lang="en-US"/>
              <a:t> </a:t>
            </a:r>
            <a:r>
              <a:rPr altLang="en-US" sz="3200" lang="en-US"/>
              <a:t>কার্য্য</a:t>
            </a:r>
            <a:r>
              <a:rPr altLang="en-US" sz="3200" lang="en-US"/>
              <a:t> </a:t>
            </a:r>
            <a:r>
              <a:rPr altLang="en-US" sz="3200" lang="en-US"/>
              <a:t>পরিচালন</a:t>
            </a:r>
            <a:r>
              <a:rPr altLang="en-US" sz="3200" lang="en-US"/>
              <a:t>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সময়</a:t>
            </a:r>
            <a:r>
              <a:rPr altLang="en-US" sz="3200" lang="en-US"/>
              <a:t> </a:t>
            </a:r>
            <a:r>
              <a:rPr altLang="en-US" sz="3200" lang="en-US"/>
              <a:t>সাবধানতা</a:t>
            </a:r>
            <a:r>
              <a:rPr altLang="en-US" sz="3200" lang="en-US"/>
              <a:t> </a:t>
            </a:r>
            <a:r>
              <a:rPr altLang="en-US" sz="3200" lang="en-US"/>
              <a:t>অবলম্বন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।</a:t>
            </a:r>
            <a:r>
              <a:rPr altLang="en-US" sz="3200" lang="en-US"/>
              <a:t>কারন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নেমে</a:t>
            </a:r>
            <a:r>
              <a:rPr altLang="en-US" sz="3200" lang="en-US"/>
              <a:t> </a:t>
            </a:r>
            <a:r>
              <a:rPr altLang="en-US" sz="3200" lang="en-US"/>
              <a:t>উদ্ধারের</a:t>
            </a:r>
            <a:r>
              <a:rPr altLang="en-US" sz="3200" lang="en-US"/>
              <a:t> </a:t>
            </a:r>
            <a:r>
              <a:rPr altLang="en-US" sz="3200" lang="en-US"/>
              <a:t>সময়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যাওয়া</a:t>
            </a:r>
            <a:r>
              <a:rPr altLang="en-US" sz="3200" lang="en-US"/>
              <a:t> </a:t>
            </a:r>
            <a:r>
              <a:rPr altLang="en-US" sz="3200" lang="en-US"/>
              <a:t>ব্যক্তি</a:t>
            </a:r>
            <a:r>
              <a:rPr altLang="en-US" sz="3200" lang="en-US"/>
              <a:t> </a:t>
            </a:r>
            <a:r>
              <a:rPr altLang="en-US" sz="3200" lang="en-US"/>
              <a:t>উদ্ধারকারীর</a:t>
            </a:r>
            <a:r>
              <a:rPr altLang="en-US" sz="3200" lang="en-US"/>
              <a:t> </a:t>
            </a:r>
            <a:r>
              <a:rPr altLang="en-US" sz="3200" lang="en-US"/>
              <a:t>জীবন</a:t>
            </a:r>
            <a:r>
              <a:rPr altLang="en-US" sz="3200" lang="en-US"/>
              <a:t> </a:t>
            </a:r>
            <a:r>
              <a:rPr altLang="en-US" sz="3200" lang="en-US"/>
              <a:t>বিপন্ন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পারে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এক্ষেত্রে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যাওয়া</a:t>
            </a:r>
            <a:r>
              <a:rPr altLang="en-US" sz="3200" lang="en-US"/>
              <a:t> </a:t>
            </a:r>
            <a:r>
              <a:rPr altLang="en-US" sz="3200" lang="en-US"/>
              <a:t>ব্যক্তি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কাছে</a:t>
            </a:r>
            <a:r>
              <a:rPr altLang="en-US" sz="3200" lang="en-US"/>
              <a:t> </a:t>
            </a:r>
            <a:r>
              <a:rPr altLang="en-US" sz="3200" lang="en-US"/>
              <a:t>না</a:t>
            </a:r>
            <a:r>
              <a:rPr altLang="en-US" sz="3200" lang="en-US"/>
              <a:t> </a:t>
            </a:r>
            <a:r>
              <a:rPr altLang="en-US" sz="3200" lang="en-US"/>
              <a:t>গিয়ে</a:t>
            </a:r>
            <a:r>
              <a:rPr altLang="en-US" sz="3200" lang="en-US"/>
              <a:t> </a:t>
            </a:r>
            <a:r>
              <a:rPr altLang="en-US" sz="3200" lang="en-US"/>
              <a:t>লম্বা</a:t>
            </a:r>
            <a:r>
              <a:rPr altLang="en-US" sz="3200" lang="en-US"/>
              <a:t> </a:t>
            </a:r>
            <a:r>
              <a:rPr altLang="en-US" sz="3200" lang="en-US"/>
              <a:t>বাঁশ</a:t>
            </a:r>
            <a:r>
              <a:rPr altLang="en-US" sz="3200" lang="en-US"/>
              <a:t>,</a:t>
            </a:r>
            <a:r>
              <a:rPr altLang="en-US" sz="3200" lang="en-US"/>
              <a:t>দড়ি</a:t>
            </a:r>
            <a:r>
              <a:rPr altLang="en-US" sz="3200" lang="en-US"/>
              <a:t>,</a:t>
            </a:r>
            <a:r>
              <a:rPr altLang="en-US" sz="3200" lang="en-US"/>
              <a:t>ভাসমান</a:t>
            </a:r>
            <a:r>
              <a:rPr altLang="en-US" sz="3200" lang="en-US"/>
              <a:t> </a:t>
            </a:r>
            <a:r>
              <a:rPr altLang="en-US" sz="3200" lang="en-US"/>
              <a:t>ব</a:t>
            </a:r>
            <a:r>
              <a:rPr altLang="en-US" sz="3200" lang="en-US"/>
              <a:t>স্তুু</a:t>
            </a:r>
            <a:r>
              <a:rPr altLang="en-US" sz="3200" lang="en-US"/>
              <a:t>, </a:t>
            </a:r>
            <a:r>
              <a:rPr altLang="en-US" sz="3200" lang="en-US"/>
              <a:t>যেমন-নৌকা</a:t>
            </a:r>
            <a:r>
              <a:rPr altLang="en-US" sz="3200" lang="en-US"/>
              <a:t>,</a:t>
            </a:r>
            <a:r>
              <a:rPr altLang="en-US" sz="3200" lang="en-US"/>
              <a:t>কাঠের</a:t>
            </a:r>
            <a:r>
              <a:rPr altLang="en-US" sz="3200" lang="en-US"/>
              <a:t> </a:t>
            </a:r>
            <a:r>
              <a:rPr altLang="en-US" sz="3200" lang="en-US"/>
              <a:t>তক্তা</a:t>
            </a:r>
            <a:r>
              <a:rPr altLang="en-US" sz="3200" lang="en-US"/>
              <a:t>,</a:t>
            </a:r>
            <a:r>
              <a:rPr altLang="en-US" sz="3200" lang="en-US"/>
              <a:t>লাইফ</a:t>
            </a:r>
            <a:r>
              <a:rPr altLang="en-US" sz="3200" lang="en-US"/>
              <a:t> </a:t>
            </a:r>
            <a:r>
              <a:rPr altLang="en-US" sz="3200" lang="en-US"/>
              <a:t>জ্যাকেট</a:t>
            </a:r>
            <a:r>
              <a:rPr altLang="en-US" sz="3200" lang="en-US"/>
              <a:t> </a:t>
            </a:r>
            <a:r>
              <a:rPr altLang="en-US" sz="3200" lang="en-US"/>
              <a:t>ব্যবহার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যেতে</a:t>
            </a:r>
            <a:r>
              <a:rPr altLang="en-US" sz="3200" lang="en-US"/>
              <a:t> </a:t>
            </a:r>
            <a:r>
              <a:rPr altLang="en-US" sz="3200" lang="en-US"/>
              <a:t>পারে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/>
          <p:nvPr/>
        </p:nvSpPr>
        <p:spPr>
          <a:xfrm>
            <a:off x="116607" y="-103231"/>
            <a:ext cx="8936695" cy="689000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US"/>
              <a:t>ডুবে</a:t>
            </a:r>
            <a:r>
              <a:rPr altLang="en-US" sz="3600" lang="en-US"/>
              <a:t> </a:t>
            </a:r>
            <a:r>
              <a:rPr altLang="en-US" sz="3600" lang="en-US"/>
              <a:t>যাওয়া</a:t>
            </a:r>
            <a:r>
              <a:rPr altLang="en-US" sz="3600" lang="en-US"/>
              <a:t> </a:t>
            </a:r>
            <a:r>
              <a:rPr altLang="en-US" sz="3600" lang="en-US"/>
              <a:t>ব্যক্তি</a:t>
            </a:r>
            <a:r>
              <a:rPr altLang="en-US" sz="3600" lang="en-US"/>
              <a:t> </a:t>
            </a:r>
            <a:r>
              <a:rPr altLang="en-US" sz="3600" lang="en-US"/>
              <a:t>শিশু</a:t>
            </a:r>
            <a:r>
              <a:rPr altLang="en-US" sz="3600" lang="en-US"/>
              <a:t> </a:t>
            </a:r>
            <a:r>
              <a:rPr altLang="en-US" sz="3600" lang="en-US"/>
              <a:t>হলে---</a:t>
            </a:r>
            <a:endParaRPr sz="3600" lang="en-US"/>
          </a:p>
          <a:p>
            <a:pPr algn="ctr"/>
            <a:r>
              <a:rPr altLang="en-US" sz="2800" lang="en-US"/>
              <a:t>(</a:t>
            </a:r>
            <a:r>
              <a:rPr altLang="en-US" sz="2800" lang="en-US"/>
              <a:t>ক</a:t>
            </a:r>
            <a:r>
              <a:rPr altLang="en-US" sz="2800" lang="en-US"/>
              <a:t>)</a:t>
            </a:r>
            <a:r>
              <a:rPr altLang="en-US" sz="2800" lang="en-US"/>
              <a:t> </a:t>
            </a:r>
            <a:r>
              <a:rPr altLang="en-US" sz="2800" lang="en-US"/>
              <a:t>পায়ের</a:t>
            </a:r>
            <a:r>
              <a:rPr altLang="en-US" sz="2800" lang="en-US"/>
              <a:t> </a:t>
            </a:r>
            <a:r>
              <a:rPr altLang="en-US" sz="2800" lang="en-US"/>
              <a:t>গোড়ালি</a:t>
            </a:r>
            <a:r>
              <a:rPr altLang="en-US" sz="2800" lang="en-US"/>
              <a:t> </a:t>
            </a:r>
            <a:r>
              <a:rPr altLang="en-US" sz="2800" lang="en-US"/>
              <a:t>উঁচু</a:t>
            </a:r>
            <a:r>
              <a:rPr altLang="en-US" sz="2800" lang="en-US"/>
              <a:t> </a:t>
            </a:r>
            <a:r>
              <a:rPr altLang="en-US" sz="2800" lang="en-US"/>
              <a:t>করে</a:t>
            </a:r>
            <a:r>
              <a:rPr altLang="en-US" sz="2800" lang="en-US"/>
              <a:t> </a:t>
            </a:r>
            <a:r>
              <a:rPr altLang="en-US" sz="2800" lang="en-US"/>
              <a:t>ধরতে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।</a:t>
            </a:r>
            <a:r>
              <a:rPr altLang="en-US" sz="2800" lang="en-US"/>
              <a:t>মাথা</a:t>
            </a:r>
            <a:r>
              <a:rPr altLang="en-US" sz="2800" lang="en-US"/>
              <a:t> </a:t>
            </a:r>
            <a:r>
              <a:rPr altLang="en-US" sz="2800" lang="en-US"/>
              <a:t>নিচের</a:t>
            </a:r>
            <a:r>
              <a:rPr altLang="en-US" sz="2800" lang="en-US"/>
              <a:t> </a:t>
            </a:r>
            <a:r>
              <a:rPr altLang="en-US" sz="2800" lang="en-US"/>
              <a:t>দিকে</a:t>
            </a:r>
            <a:r>
              <a:rPr altLang="en-US" sz="2800" lang="en-US"/>
              <a:t> </a:t>
            </a:r>
            <a:r>
              <a:rPr altLang="en-US" sz="2800" lang="en-US"/>
              <a:t>থাকবে</a:t>
            </a:r>
            <a:r>
              <a:rPr altLang="en-US" sz="2800" lang="en-US"/>
              <a:t>।</a:t>
            </a:r>
            <a:r>
              <a:rPr altLang="en-US" sz="2800" lang="en-US"/>
              <a:t>মাঝে</a:t>
            </a:r>
            <a:r>
              <a:rPr altLang="en-US" sz="2800" lang="en-US"/>
              <a:t> </a:t>
            </a:r>
            <a:r>
              <a:rPr altLang="en-US" sz="2800" lang="en-US"/>
              <a:t>মাঝে</a:t>
            </a:r>
            <a:r>
              <a:rPr altLang="en-US" sz="2800" lang="en-US"/>
              <a:t> </a:t>
            </a:r>
            <a:r>
              <a:rPr altLang="en-US" sz="2800" lang="en-US"/>
              <a:t>পিঠে</a:t>
            </a:r>
            <a:r>
              <a:rPr altLang="en-US" sz="2800" lang="en-US"/>
              <a:t> </a:t>
            </a:r>
            <a:r>
              <a:rPr altLang="en-US" sz="2800" lang="en-US"/>
              <a:t>চাপ</a:t>
            </a:r>
            <a:r>
              <a:rPr altLang="en-US" sz="2800" lang="en-US"/>
              <a:t> </a:t>
            </a:r>
            <a:r>
              <a:rPr altLang="en-US" sz="2800" lang="en-US"/>
              <a:t>দিতে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 </a:t>
            </a:r>
            <a:r>
              <a:rPr altLang="en-US" sz="2800" lang="en-US"/>
              <a:t>এতে</a:t>
            </a:r>
            <a:r>
              <a:rPr altLang="en-US" sz="2800" lang="en-US"/>
              <a:t> </a:t>
            </a:r>
            <a:r>
              <a:rPr altLang="en-US" sz="2800" lang="en-US"/>
              <a:t>গিলে</a:t>
            </a:r>
            <a:r>
              <a:rPr altLang="en-US" sz="2800" lang="en-US"/>
              <a:t> </a:t>
            </a:r>
            <a:r>
              <a:rPr altLang="en-US" sz="2800" lang="en-US"/>
              <a:t>খাওয়া</a:t>
            </a:r>
            <a:r>
              <a:rPr altLang="en-US" sz="2800" lang="en-US"/>
              <a:t> </a:t>
            </a:r>
            <a:r>
              <a:rPr altLang="en-US" sz="2800" lang="en-US"/>
              <a:t>পানি</a:t>
            </a:r>
            <a:r>
              <a:rPr altLang="en-US" sz="2800" lang="en-US"/>
              <a:t> </a:t>
            </a:r>
            <a:r>
              <a:rPr altLang="en-US" sz="2800" lang="en-US"/>
              <a:t>ও</a:t>
            </a:r>
            <a:r>
              <a:rPr altLang="en-US" sz="2800" lang="en-US"/>
              <a:t> </a:t>
            </a:r>
            <a:r>
              <a:rPr altLang="en-US" sz="2800" lang="en-US"/>
              <a:t>মুখে</a:t>
            </a:r>
            <a:r>
              <a:rPr altLang="en-US" sz="2800" lang="en-US"/>
              <a:t> </a:t>
            </a:r>
            <a:r>
              <a:rPr altLang="en-US" sz="2800" lang="en-US"/>
              <a:t>জলজ</a:t>
            </a:r>
            <a:r>
              <a:rPr altLang="en-US" sz="2800" lang="en-US"/>
              <a:t> </a:t>
            </a:r>
            <a:r>
              <a:rPr altLang="en-US" sz="2800" lang="en-US"/>
              <a:t>উদ্ভিদ</a:t>
            </a:r>
            <a:r>
              <a:rPr altLang="en-US" sz="2800" lang="en-US"/>
              <a:t> </a:t>
            </a:r>
            <a:r>
              <a:rPr altLang="en-US" sz="2800" lang="en-US"/>
              <a:t>থাকলে</a:t>
            </a:r>
            <a:r>
              <a:rPr altLang="en-US" sz="2800" lang="en-US"/>
              <a:t> </a:t>
            </a:r>
            <a:r>
              <a:rPr altLang="en-US" sz="2800" lang="en-US"/>
              <a:t>বের</a:t>
            </a:r>
            <a:r>
              <a:rPr altLang="en-US" sz="2800" lang="en-US"/>
              <a:t> </a:t>
            </a:r>
            <a:r>
              <a:rPr altLang="en-US" sz="2800" lang="en-US"/>
              <a:t>হয়ে</a:t>
            </a:r>
            <a:r>
              <a:rPr altLang="en-US" sz="2800" lang="en-US"/>
              <a:t> </a:t>
            </a:r>
            <a:r>
              <a:rPr altLang="en-US" sz="2800" lang="en-US"/>
              <a:t>আসবে</a:t>
            </a:r>
            <a:r>
              <a:rPr altLang="en-US" sz="2800" lang="en-US"/>
              <a:t> </a:t>
            </a:r>
            <a:r>
              <a:rPr altLang="en-US" sz="2800" lang="en-US"/>
              <a:t>(</a:t>
            </a:r>
            <a:r>
              <a:rPr altLang="en-US" sz="2800" lang="en-US"/>
              <a:t>খ</a:t>
            </a:r>
            <a:r>
              <a:rPr altLang="en-US" sz="2800" lang="en-US"/>
              <a:t>)</a:t>
            </a:r>
            <a:r>
              <a:rPr altLang="en-US" sz="2800" lang="en-US"/>
              <a:t> </a:t>
            </a:r>
            <a:r>
              <a:rPr altLang="en-US" sz="2800" lang="en-US"/>
              <a:t>কৃত্রিম</a:t>
            </a:r>
            <a:r>
              <a:rPr altLang="en-US" sz="2800" lang="en-US"/>
              <a:t> </a:t>
            </a:r>
            <a:r>
              <a:rPr altLang="en-US" sz="2800" lang="en-US"/>
              <a:t>শ্বাস-প্রশ্বাসের</a:t>
            </a:r>
            <a:r>
              <a:rPr altLang="en-US" sz="2800" lang="en-US"/>
              <a:t> </a:t>
            </a:r>
            <a:r>
              <a:rPr altLang="en-US" sz="2800" lang="en-US"/>
              <a:t>ব্যবস্থা</a:t>
            </a:r>
            <a:r>
              <a:rPr altLang="en-US" sz="2800" lang="en-US"/>
              <a:t> </a:t>
            </a:r>
            <a:r>
              <a:rPr altLang="en-US" sz="2800" lang="en-US"/>
              <a:t>করতে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 </a:t>
            </a:r>
            <a:r>
              <a:rPr altLang="en-US" sz="2800" lang="en-US"/>
              <a:t>(</a:t>
            </a:r>
            <a:r>
              <a:rPr altLang="en-US" sz="2800" lang="en-US"/>
              <a:t>গ</a:t>
            </a:r>
            <a:r>
              <a:rPr altLang="en-US" sz="2800" lang="en-US"/>
              <a:t>)</a:t>
            </a:r>
            <a:r>
              <a:rPr altLang="en-US" sz="2800" lang="en-US"/>
              <a:t> </a:t>
            </a:r>
            <a:r>
              <a:rPr altLang="en-US" sz="2800" lang="en-US"/>
              <a:t>ভেজা</a:t>
            </a:r>
            <a:r>
              <a:rPr altLang="en-US" sz="2800" lang="en-US"/>
              <a:t> </a:t>
            </a:r>
            <a:r>
              <a:rPr altLang="en-US" sz="2800" lang="en-US"/>
              <a:t>কাপড়</a:t>
            </a:r>
            <a:r>
              <a:rPr altLang="en-US" sz="2800" lang="en-US"/>
              <a:t> </a:t>
            </a:r>
            <a:r>
              <a:rPr altLang="en-US" sz="2800" lang="en-US"/>
              <a:t>খুলে</a:t>
            </a:r>
            <a:r>
              <a:rPr altLang="en-US" sz="2800" lang="en-US"/>
              <a:t> </a:t>
            </a:r>
            <a:r>
              <a:rPr altLang="en-US" sz="2800" lang="en-US"/>
              <a:t>ফেলতে</a:t>
            </a:r>
            <a:r>
              <a:rPr altLang="en-US" sz="2800" lang="en-US"/>
              <a:t> </a:t>
            </a:r>
            <a:r>
              <a:rPr altLang="en-US" sz="2800" lang="en-US"/>
              <a:t>হব</a:t>
            </a:r>
            <a:r>
              <a:rPr altLang="en-US" sz="2800" lang="en-US"/>
              <a:t>ে</a:t>
            </a:r>
            <a:r>
              <a:rPr altLang="en-US" sz="2800" lang="en-US"/>
              <a:t> </a:t>
            </a:r>
            <a:r>
              <a:rPr altLang="en-US" sz="2800" lang="en-US"/>
              <a:t>(</a:t>
            </a:r>
            <a:r>
              <a:rPr altLang="en-US" sz="2800" lang="en-US"/>
              <a:t>ঘ</a:t>
            </a:r>
            <a:r>
              <a:rPr altLang="en-US" sz="2800" lang="en-US"/>
              <a:t>)</a:t>
            </a:r>
            <a:r>
              <a:rPr altLang="en-US" sz="2800" lang="en-US"/>
              <a:t>দ্রুত</a:t>
            </a:r>
            <a:r>
              <a:rPr altLang="en-US" sz="2800" lang="en-US"/>
              <a:t> </a:t>
            </a:r>
            <a:r>
              <a:rPr altLang="en-US" sz="2800" lang="en-US"/>
              <a:t>হাসপাতালে</a:t>
            </a:r>
            <a:r>
              <a:rPr altLang="en-US" sz="2800" lang="en-US"/>
              <a:t> </a:t>
            </a:r>
            <a:r>
              <a:rPr altLang="en-US" sz="2800" lang="en-US"/>
              <a:t>পাঠানোর</a:t>
            </a:r>
            <a:r>
              <a:rPr altLang="en-US" sz="2800" lang="en-US"/>
              <a:t> </a:t>
            </a:r>
            <a:r>
              <a:rPr altLang="en-US" sz="2800" lang="en-US"/>
              <a:t>ব্যবস্থা</a:t>
            </a:r>
            <a:r>
              <a:rPr altLang="en-US" sz="2800" lang="en-US"/>
              <a:t> </a:t>
            </a:r>
            <a:r>
              <a:rPr altLang="en-US" sz="2800" lang="en-US"/>
              <a:t>করতে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।</a:t>
            </a:r>
            <a:endParaRPr sz="2800" lang="en-US"/>
          </a:p>
          <a:p>
            <a:pPr algn="ctr"/>
            <a:r>
              <a:rPr altLang="en-US" sz="3600" lang="en-US"/>
              <a:t>ডুবে</a:t>
            </a:r>
            <a:r>
              <a:rPr altLang="en-US" sz="3600" lang="en-US"/>
              <a:t> </a:t>
            </a:r>
            <a:r>
              <a:rPr altLang="en-US" sz="3600" lang="en-US"/>
              <a:t>যাওয়া</a:t>
            </a:r>
            <a:r>
              <a:rPr altLang="en-US" sz="3600" lang="en-US"/>
              <a:t> </a:t>
            </a:r>
            <a:r>
              <a:rPr altLang="en-US" sz="3600" lang="en-US"/>
              <a:t>ব্যক্তি</a:t>
            </a:r>
            <a:r>
              <a:rPr altLang="en-US" sz="3600" lang="en-US"/>
              <a:t> </a:t>
            </a:r>
            <a:r>
              <a:rPr altLang="en-US" sz="3600" lang="en-US"/>
              <a:t>বয়স্ক</a:t>
            </a:r>
            <a:r>
              <a:rPr altLang="en-US" sz="3600" lang="en-US"/>
              <a:t> </a:t>
            </a:r>
            <a:r>
              <a:rPr altLang="en-US" sz="3600" lang="en-US"/>
              <a:t>হলে---</a:t>
            </a:r>
            <a:endParaRPr sz="3600" lang="en-US"/>
          </a:p>
          <a:p>
            <a:pPr algn="ctr"/>
            <a:r>
              <a:rPr sz="2800" lang="en-US"/>
              <a:t>(</a:t>
            </a:r>
            <a:r>
              <a:rPr altLang="en-US" sz="2800" lang="en-US"/>
              <a:t>ক</a:t>
            </a:r>
            <a:r>
              <a:rPr altLang="en-US" sz="2800" lang="en-US"/>
              <a:t>)</a:t>
            </a:r>
            <a:r>
              <a:rPr altLang="en-US" sz="2800" lang="en-US"/>
              <a:t>প্রথমে</a:t>
            </a:r>
            <a:r>
              <a:rPr altLang="en-US" sz="2800" lang="en-US"/>
              <a:t> </a:t>
            </a:r>
            <a:r>
              <a:rPr altLang="en-US" sz="2800" lang="en-US"/>
              <a:t>রোগীর</a:t>
            </a:r>
            <a:r>
              <a:rPr altLang="en-US" sz="2800" lang="en-US"/>
              <a:t> </a:t>
            </a:r>
            <a:r>
              <a:rPr altLang="en-US" sz="2800" lang="en-US"/>
              <a:t>গলা</a:t>
            </a:r>
            <a:r>
              <a:rPr altLang="en-US" sz="2800" lang="en-US"/>
              <a:t>,</a:t>
            </a:r>
            <a:r>
              <a:rPr altLang="en-US" sz="2800" lang="en-US"/>
              <a:t>মুখ</a:t>
            </a:r>
            <a:r>
              <a:rPr altLang="en-US" sz="2800" lang="en-US"/>
              <a:t> </a:t>
            </a:r>
            <a:r>
              <a:rPr altLang="en-US" sz="2800" lang="en-US"/>
              <a:t>পরিষ্কার</a:t>
            </a:r>
            <a:r>
              <a:rPr altLang="en-US" sz="2800" lang="en-US"/>
              <a:t> </a:t>
            </a:r>
            <a:r>
              <a:rPr altLang="en-US" sz="2800" lang="en-US"/>
              <a:t>করতে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(</a:t>
            </a:r>
            <a:r>
              <a:rPr altLang="en-US" sz="2800" lang="en-US"/>
              <a:t>খ</a:t>
            </a:r>
            <a:r>
              <a:rPr altLang="en-US" sz="2800" lang="en-US"/>
              <a:t>)</a:t>
            </a:r>
            <a:r>
              <a:rPr altLang="en-US" sz="2800" lang="en-US"/>
              <a:t>রোগীকে</a:t>
            </a:r>
            <a:r>
              <a:rPr altLang="en-US" sz="2800" lang="en-US"/>
              <a:t> </a:t>
            </a:r>
            <a:r>
              <a:rPr altLang="en-US" sz="2800" lang="en-US"/>
              <a:t>চেয়ার</a:t>
            </a:r>
            <a:r>
              <a:rPr altLang="en-US" sz="2800" lang="en-US"/>
              <a:t>ে</a:t>
            </a:r>
            <a:r>
              <a:rPr altLang="en-US" sz="2800" lang="en-US"/>
              <a:t> </a:t>
            </a:r>
            <a:r>
              <a:rPr altLang="en-US" sz="2800" lang="en-US"/>
              <a:t>বা</a:t>
            </a:r>
            <a:r>
              <a:rPr altLang="en-US" sz="2800" lang="en-US"/>
              <a:t> </a:t>
            </a:r>
            <a:r>
              <a:rPr altLang="en-US" sz="2800" lang="en-US"/>
              <a:t>টুলে</a:t>
            </a:r>
            <a:r>
              <a:rPr altLang="en-US" sz="2800" lang="en-US"/>
              <a:t> </a:t>
            </a:r>
            <a:r>
              <a:rPr altLang="en-US" sz="2800" lang="en-US"/>
              <a:t>এমন</a:t>
            </a:r>
            <a:r>
              <a:rPr altLang="en-US" sz="2800" lang="en-US"/>
              <a:t> </a:t>
            </a:r>
            <a:r>
              <a:rPr altLang="en-US" sz="2800" lang="en-US"/>
              <a:t>ভাবে</a:t>
            </a:r>
            <a:r>
              <a:rPr altLang="en-US" sz="2800" lang="en-US"/>
              <a:t> </a:t>
            </a:r>
            <a:r>
              <a:rPr altLang="en-US" sz="2800" lang="en-US"/>
              <a:t>বসাতে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 </a:t>
            </a:r>
            <a:r>
              <a:rPr altLang="en-US" sz="2800" lang="en-US"/>
              <a:t>যাতে</a:t>
            </a:r>
            <a:r>
              <a:rPr altLang="en-US" sz="2800" lang="en-US"/>
              <a:t> </a:t>
            </a:r>
            <a:r>
              <a:rPr altLang="en-US" sz="2800" lang="en-US"/>
              <a:t>মা</a:t>
            </a:r>
            <a:r>
              <a:rPr altLang="en-US" sz="2800" lang="en-US"/>
              <a:t>থা</a:t>
            </a:r>
            <a:r>
              <a:rPr altLang="en-US" sz="2800" lang="en-US"/>
              <a:t> </a:t>
            </a:r>
            <a:r>
              <a:rPr altLang="en-US" sz="2800" lang="en-US"/>
              <a:t>সামনে</a:t>
            </a:r>
            <a:r>
              <a:rPr altLang="en-US" sz="2800" lang="en-US"/>
              <a:t> </a:t>
            </a:r>
            <a:r>
              <a:rPr altLang="en-US" sz="2800" lang="en-US"/>
              <a:t>ঝুলে</a:t>
            </a:r>
            <a:r>
              <a:rPr altLang="en-US" sz="2800" lang="en-US"/>
              <a:t> </a:t>
            </a:r>
            <a:r>
              <a:rPr altLang="en-US" sz="2800" lang="en-US"/>
              <a:t>থাকে</a:t>
            </a:r>
            <a:r>
              <a:rPr altLang="en-US" sz="2800" lang="en-US"/>
              <a:t>।</a:t>
            </a:r>
            <a:r>
              <a:rPr altLang="en-US" sz="2800" lang="en-US"/>
              <a:t>পিঠে</a:t>
            </a:r>
            <a:r>
              <a:rPr altLang="en-US" sz="2800" lang="en-US"/>
              <a:t> </a:t>
            </a:r>
            <a:r>
              <a:rPr altLang="en-US" sz="2800" lang="en-US"/>
              <a:t>হালকা</a:t>
            </a:r>
            <a:r>
              <a:rPr altLang="en-US" sz="2800" lang="en-US"/>
              <a:t> </a:t>
            </a:r>
            <a:r>
              <a:rPr altLang="en-US" sz="2800" lang="en-US"/>
              <a:t>চাপ</a:t>
            </a:r>
            <a:r>
              <a:rPr altLang="en-US" sz="2800" lang="en-US"/>
              <a:t> </a:t>
            </a:r>
            <a:r>
              <a:rPr altLang="en-US" sz="2800" lang="en-US"/>
              <a:t>দিলে</a:t>
            </a:r>
            <a:r>
              <a:rPr altLang="en-US" sz="2800" lang="en-US"/>
              <a:t> </a:t>
            </a:r>
            <a:r>
              <a:rPr altLang="en-US" sz="2800" lang="en-US"/>
              <a:t>পানি</a:t>
            </a:r>
            <a:r>
              <a:rPr altLang="en-US" sz="2800" lang="en-US"/>
              <a:t> </a:t>
            </a:r>
            <a:r>
              <a:rPr altLang="en-US" sz="2800" lang="en-US"/>
              <a:t>বের</a:t>
            </a:r>
            <a:r>
              <a:rPr altLang="en-US" sz="2800" lang="en-US"/>
              <a:t> </a:t>
            </a:r>
            <a:r>
              <a:rPr altLang="en-US" sz="2800" lang="en-US"/>
              <a:t>হয়ে</a:t>
            </a:r>
            <a:r>
              <a:rPr altLang="en-US" sz="2800" lang="en-US"/>
              <a:t> </a:t>
            </a:r>
            <a:r>
              <a:rPr altLang="en-US" sz="2800" lang="en-US"/>
              <a:t>আসবে</a:t>
            </a:r>
            <a:r>
              <a:rPr altLang="en-US" sz="2800" lang="en-US"/>
              <a:t>(</a:t>
            </a:r>
            <a:r>
              <a:rPr altLang="en-US" sz="2800" lang="en-US"/>
              <a:t>গ</a:t>
            </a:r>
            <a:r>
              <a:rPr altLang="en-US" sz="2800" lang="en-US"/>
              <a:t>)</a:t>
            </a:r>
            <a:r>
              <a:rPr altLang="en-US" sz="2800" lang="en-US"/>
              <a:t> </a:t>
            </a:r>
            <a:r>
              <a:rPr altLang="en-US" sz="2800" lang="en-US"/>
              <a:t>ভেজা</a:t>
            </a:r>
            <a:r>
              <a:rPr altLang="en-US" sz="2800" lang="en-US"/>
              <a:t> </a:t>
            </a:r>
            <a:r>
              <a:rPr altLang="en-US" sz="2800" lang="en-US"/>
              <a:t>কাপড়</a:t>
            </a:r>
            <a:r>
              <a:rPr altLang="en-US" sz="2800" lang="en-US"/>
              <a:t> </a:t>
            </a:r>
            <a:r>
              <a:rPr altLang="en-US" sz="2800" lang="en-US"/>
              <a:t>খুলে</a:t>
            </a:r>
            <a:r>
              <a:rPr altLang="en-US" sz="2800" lang="en-US"/>
              <a:t> </a:t>
            </a:r>
            <a:r>
              <a:rPr altLang="en-US" sz="2800" lang="en-US"/>
              <a:t>ফেলতে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(</a:t>
            </a:r>
            <a:r>
              <a:rPr altLang="en-US" sz="2800" lang="en-US"/>
              <a:t>ঘ</a:t>
            </a:r>
            <a:r>
              <a:rPr altLang="en-US" sz="2800" lang="en-US"/>
              <a:t>)</a:t>
            </a:r>
            <a:r>
              <a:rPr altLang="en-US" sz="2800" lang="en-US"/>
              <a:t> </a:t>
            </a:r>
            <a:r>
              <a:rPr altLang="en-US" sz="2800" lang="en-US"/>
              <a:t>ম্যাডিকেল</a:t>
            </a:r>
            <a:r>
              <a:rPr altLang="en-US" sz="2800" lang="en-US"/>
              <a:t> </a:t>
            </a:r>
            <a:r>
              <a:rPr altLang="en-US" sz="2800" lang="en-US"/>
              <a:t>স</a:t>
            </a:r>
            <a:r>
              <a:rPr altLang="en-US" sz="2800" lang="en-US"/>
              <a:t>া</a:t>
            </a:r>
            <a:r>
              <a:rPr altLang="en-US" sz="2800" lang="en-US"/>
              <a:t>হায্য</a:t>
            </a:r>
            <a:r>
              <a:rPr altLang="en-US" sz="2800" lang="en-US"/>
              <a:t> </a:t>
            </a:r>
            <a:r>
              <a:rPr altLang="en-US" sz="2800" lang="en-US"/>
              <a:t>ন</a:t>
            </a:r>
            <a:r>
              <a:rPr altLang="en-US" sz="2800" lang="en-US"/>
              <a:t>া</a:t>
            </a:r>
            <a:r>
              <a:rPr altLang="en-US" sz="2800" lang="en-US"/>
              <a:t> </a:t>
            </a:r>
            <a:r>
              <a:rPr altLang="en-US" sz="2800" lang="en-US"/>
              <a:t>পাওয়া</a:t>
            </a:r>
            <a:r>
              <a:rPr altLang="en-US" sz="2800" lang="en-US"/>
              <a:t> </a:t>
            </a:r>
            <a:r>
              <a:rPr altLang="en-US" sz="2800" lang="en-US"/>
              <a:t>পর্যন্ত</a:t>
            </a:r>
            <a:r>
              <a:rPr altLang="en-US" sz="2800" lang="en-US"/>
              <a:t> </a:t>
            </a:r>
            <a:r>
              <a:rPr altLang="en-US" sz="2800" lang="en-US"/>
              <a:t>কৃত্রিম</a:t>
            </a:r>
            <a:r>
              <a:rPr altLang="en-US" sz="2800" lang="en-US"/>
              <a:t> </a:t>
            </a:r>
            <a:r>
              <a:rPr altLang="en-US" sz="2800" lang="en-US"/>
              <a:t>উপায়ে</a:t>
            </a:r>
            <a:r>
              <a:rPr altLang="en-US" sz="2800" lang="en-US"/>
              <a:t> </a:t>
            </a:r>
            <a:r>
              <a:rPr altLang="en-US" sz="2800" lang="en-US"/>
              <a:t>শ্বাস-প্রশ্বাস</a:t>
            </a:r>
            <a:r>
              <a:rPr altLang="en-US" sz="2800" lang="en-US"/>
              <a:t> </a:t>
            </a:r>
            <a:r>
              <a:rPr altLang="en-US" sz="2800" lang="en-US"/>
              <a:t>চালাতে</a:t>
            </a:r>
            <a:r>
              <a:rPr altLang="en-US" sz="2800" lang="en-US"/>
              <a:t> </a:t>
            </a:r>
            <a:r>
              <a:rPr altLang="en-US" sz="2800" lang="en-US"/>
              <a:t>হবে</a:t>
            </a:r>
            <a:r>
              <a:rPr altLang="en-US" sz="2800" lang="en-US"/>
              <a:t>।</a:t>
            </a:r>
            <a:endParaRPr sz="28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/>
        </p:nvSpPr>
        <p:spPr>
          <a:xfrm>
            <a:off x="1712025" y="144794"/>
            <a:ext cx="5595647" cy="1321197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দল</a:t>
            </a:r>
            <a:r>
              <a:rPr altLang="en-US" sz="4400" lang="en-US"/>
              <a:t>ী</a:t>
            </a:r>
            <a:r>
              <a:rPr altLang="en-US" sz="4400" lang="en-US"/>
              <a:t>য়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lang="en-US"/>
          </a:p>
        </p:txBody>
      </p:sp>
      <p:sp>
        <p:nvSpPr>
          <p:cNvPr id="1048622" name=""/>
          <p:cNvSpPr/>
          <p:nvPr/>
        </p:nvSpPr>
        <p:spPr>
          <a:xfrm>
            <a:off x="3945644" y="1465990"/>
            <a:ext cx="1180289" cy="1917833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3" name=""/>
          <p:cNvSpPr/>
          <p:nvPr/>
        </p:nvSpPr>
        <p:spPr>
          <a:xfrm rot="21600000">
            <a:off x="1232108" y="3617418"/>
            <a:ext cx="6763522" cy="264761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ডুবার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</a:t>
            </a:r>
            <a:r>
              <a:rPr altLang="en-US" sz="3200" lang="en-US"/>
              <a:t>ে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 </a:t>
            </a:r>
            <a:r>
              <a:rPr altLang="en-US" sz="3200" lang="en-US"/>
              <a:t>গু</a:t>
            </a:r>
            <a:r>
              <a:rPr altLang="en-US" sz="3200" lang="en-US"/>
              <a:t>লোর</a:t>
            </a:r>
            <a:endParaRPr lang="en-US"/>
          </a:p>
          <a:p>
            <a:pPr algn="ctr"/>
            <a:r>
              <a:rPr altLang="en-US" sz="3200" lang="en-US"/>
              <a:t>যে</a:t>
            </a:r>
            <a:r>
              <a:rPr altLang="en-US" sz="3200" lang="en-US"/>
              <a:t> </a:t>
            </a:r>
            <a:r>
              <a:rPr altLang="en-US" sz="3200" lang="en-US"/>
              <a:t>কোন</a:t>
            </a:r>
            <a:r>
              <a:rPr altLang="en-US" sz="3200" lang="en-US"/>
              <a:t> </a:t>
            </a:r>
            <a:r>
              <a:rPr altLang="en-US" sz="3200" lang="en-US"/>
              <a:t>একটির</a:t>
            </a:r>
            <a:r>
              <a:rPr altLang="en-US" sz="3200" lang="en-US"/>
              <a:t> </a:t>
            </a:r>
            <a:r>
              <a:rPr altLang="en-US" sz="3200" lang="en-US"/>
              <a:t>বর্ণনা</a:t>
            </a:r>
            <a:r>
              <a:rPr altLang="en-US" sz="3200" lang="en-US"/>
              <a:t> </a:t>
            </a:r>
            <a:r>
              <a:rPr altLang="en-US" sz="3200" lang="en-US"/>
              <a:t>দাও--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/>
          <p:nvPr/>
        </p:nvSpPr>
        <p:spPr>
          <a:xfrm>
            <a:off x="-30046" y="73349"/>
            <a:ext cx="9160870" cy="672736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ডুবার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প্রতিবিধানের</a:t>
            </a:r>
            <a:r>
              <a:rPr altLang="en-US" sz="3200" lang="en-US"/>
              <a:t> </a:t>
            </a:r>
            <a:r>
              <a:rPr altLang="en-US" sz="3200" lang="en-US"/>
              <a:t>চারটি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মধ্যে</a:t>
            </a:r>
            <a:r>
              <a:rPr altLang="en-US" sz="3200" lang="en-US"/>
              <a:t> </a:t>
            </a:r>
            <a:r>
              <a:rPr altLang="en-US" sz="3200" lang="en-US"/>
              <a:t>হোলজার</a:t>
            </a:r>
            <a:r>
              <a:rPr altLang="en-US" sz="3200" lang="en-US"/>
              <a:t> </a:t>
            </a:r>
            <a:r>
              <a:rPr altLang="en-US" sz="3200" lang="en-US"/>
              <a:t>নিলসন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বর্ণনা</a:t>
            </a:r>
            <a:r>
              <a:rPr altLang="en-US" sz="3200" lang="en-US"/>
              <a:t> </a:t>
            </a:r>
            <a:r>
              <a:rPr altLang="en-US" sz="3200" lang="en-US"/>
              <a:t>দেওয়া</a:t>
            </a:r>
            <a:r>
              <a:rPr altLang="en-US" sz="3200" lang="en-US"/>
              <a:t> </a:t>
            </a:r>
            <a:r>
              <a:rPr altLang="en-US" sz="3200" lang="en-US"/>
              <a:t>হলো</a:t>
            </a:r>
            <a:r>
              <a:rPr altLang="en-US" sz="3200" lang="en-US"/>
              <a:t>ঃ</a:t>
            </a:r>
            <a:endParaRPr sz="3200" lang="en-US"/>
          </a:p>
          <a:p>
            <a:pPr algn="ctr"/>
            <a:r>
              <a:rPr sz="3000" lang="en-US"/>
              <a:t>(</a:t>
            </a:r>
            <a:r>
              <a:rPr altLang="en-US" sz="3000" lang="en-US"/>
              <a:t>ক</a:t>
            </a:r>
            <a:r>
              <a:rPr altLang="en-US" sz="3000" lang="en-US"/>
              <a:t>)</a:t>
            </a:r>
            <a:r>
              <a:rPr altLang="en-US" sz="3000" lang="en-US"/>
              <a:t> </a:t>
            </a:r>
            <a:r>
              <a:rPr altLang="en-US" sz="3000" lang="en-US"/>
              <a:t>রোগী</a:t>
            </a:r>
            <a:r>
              <a:rPr altLang="en-US" sz="3000" lang="en-US"/>
              <a:t>কে</a:t>
            </a:r>
            <a:r>
              <a:rPr altLang="en-US" sz="3000" lang="en-US"/>
              <a:t> </a:t>
            </a:r>
            <a:r>
              <a:rPr altLang="en-US" sz="3000" lang="en-US"/>
              <a:t>উপুড়</a:t>
            </a:r>
            <a:r>
              <a:rPr altLang="en-US" sz="3000" lang="en-US"/>
              <a:t> </a:t>
            </a:r>
            <a:r>
              <a:rPr altLang="en-US" sz="3000" lang="en-US"/>
              <a:t>করে</a:t>
            </a:r>
            <a:r>
              <a:rPr altLang="en-US" sz="3000" lang="en-US"/>
              <a:t> </a:t>
            </a:r>
            <a:r>
              <a:rPr altLang="en-US" sz="3000" lang="en-US"/>
              <a:t>শোয়াতে</a:t>
            </a:r>
            <a:r>
              <a:rPr altLang="en-US" sz="3000" lang="en-US"/>
              <a:t> </a:t>
            </a:r>
            <a:r>
              <a:rPr altLang="en-US" sz="3000" lang="en-US"/>
              <a:t>হবে</a:t>
            </a:r>
            <a:r>
              <a:rPr altLang="en-US" sz="3000" lang="en-US"/>
              <a:t>;</a:t>
            </a:r>
            <a:endParaRPr sz="3000" lang="en-US"/>
          </a:p>
          <a:p>
            <a:pPr algn="ctr"/>
            <a:r>
              <a:rPr altLang="en-US" sz="3000" lang="en-US"/>
              <a:t>(</a:t>
            </a:r>
            <a:r>
              <a:rPr altLang="en-US" sz="3000" lang="en-US"/>
              <a:t>খ</a:t>
            </a:r>
            <a:r>
              <a:rPr altLang="en-US" sz="3000" lang="en-US"/>
              <a:t>)</a:t>
            </a:r>
            <a:r>
              <a:rPr altLang="en-US" sz="3000" lang="en-US"/>
              <a:t> </a:t>
            </a:r>
            <a:r>
              <a:rPr altLang="en-US" sz="3000" lang="en-US"/>
              <a:t>প্রাথমিক</a:t>
            </a:r>
            <a:r>
              <a:rPr altLang="en-US" sz="3000" lang="en-US"/>
              <a:t> </a:t>
            </a:r>
            <a:r>
              <a:rPr altLang="en-US" sz="3000" lang="en-US"/>
              <a:t>প্রতিবিধান</a:t>
            </a:r>
            <a:r>
              <a:rPr altLang="en-US" sz="3000" lang="en-US"/>
              <a:t>কারী</a:t>
            </a:r>
            <a:r>
              <a:rPr altLang="en-US" sz="3000" lang="en-US"/>
              <a:t> </a:t>
            </a:r>
            <a:r>
              <a:rPr altLang="en-US" sz="3000" lang="en-US"/>
              <a:t>রোগীর</a:t>
            </a:r>
            <a:r>
              <a:rPr altLang="en-US" sz="3000" lang="en-US"/>
              <a:t> </a:t>
            </a:r>
            <a:r>
              <a:rPr altLang="en-US" sz="3000" lang="en-US"/>
              <a:t>মাথার</a:t>
            </a:r>
            <a:r>
              <a:rPr altLang="en-US" sz="3000" lang="en-US"/>
              <a:t> </a:t>
            </a:r>
            <a:r>
              <a:rPr altLang="en-US" sz="3000" lang="en-US"/>
              <a:t>দিকে</a:t>
            </a:r>
            <a:r>
              <a:rPr altLang="en-US" sz="3000" lang="en-US"/>
              <a:t> </a:t>
            </a:r>
            <a:r>
              <a:rPr altLang="en-US" sz="3000" lang="en-US"/>
              <a:t>হাঁটু</a:t>
            </a:r>
            <a:r>
              <a:rPr altLang="en-US" sz="3000" lang="en-US"/>
              <a:t> </a:t>
            </a:r>
            <a:r>
              <a:rPr altLang="en-US" sz="3000" lang="en-US"/>
              <a:t>ভাঁজ</a:t>
            </a:r>
            <a:r>
              <a:rPr altLang="en-US" sz="3000" lang="en-US"/>
              <a:t> </a:t>
            </a:r>
            <a:r>
              <a:rPr altLang="en-US" sz="3000" lang="en-US"/>
              <a:t>করে</a:t>
            </a:r>
            <a:r>
              <a:rPr altLang="en-US" sz="3000" lang="en-US"/>
              <a:t> </a:t>
            </a:r>
            <a:r>
              <a:rPr altLang="en-US" sz="3000" lang="en-US"/>
              <a:t>বসবে</a:t>
            </a:r>
            <a:r>
              <a:rPr altLang="en-US" sz="3000" lang="en-US"/>
              <a:t>;</a:t>
            </a:r>
            <a:endParaRPr sz="3000" lang="en-US"/>
          </a:p>
          <a:p>
            <a:pPr algn="ctr"/>
            <a:r>
              <a:rPr altLang="en-US" sz="3000" lang="en-US"/>
              <a:t>(</a:t>
            </a:r>
            <a:r>
              <a:rPr altLang="en-US" sz="3000" lang="en-US"/>
              <a:t>গ</a:t>
            </a:r>
            <a:r>
              <a:rPr altLang="en-US" sz="3000" lang="en-US"/>
              <a:t>)</a:t>
            </a:r>
            <a:r>
              <a:rPr altLang="en-US" sz="3000" lang="en-US"/>
              <a:t> </a:t>
            </a:r>
            <a:r>
              <a:rPr altLang="en-US" sz="3000" lang="en-US"/>
              <a:t>রোগীর</a:t>
            </a:r>
            <a:r>
              <a:rPr altLang="en-US" sz="3000" lang="en-US"/>
              <a:t> </a:t>
            </a:r>
            <a:r>
              <a:rPr altLang="en-US" sz="3000" lang="en-US"/>
              <a:t>পিঠে</a:t>
            </a:r>
            <a:r>
              <a:rPr altLang="en-US" sz="3000" lang="en-US"/>
              <a:t> </a:t>
            </a:r>
            <a:r>
              <a:rPr altLang="en-US" sz="3000" lang="en-US"/>
              <a:t>দুই</a:t>
            </a:r>
            <a:r>
              <a:rPr altLang="en-US" sz="3000" lang="en-US"/>
              <a:t> </a:t>
            </a:r>
            <a:r>
              <a:rPr altLang="en-US" sz="3000" lang="en-US"/>
              <a:t>হাত</a:t>
            </a:r>
            <a:r>
              <a:rPr altLang="en-US" sz="3000" lang="en-US"/>
              <a:t> </a:t>
            </a:r>
            <a:r>
              <a:rPr altLang="en-US" sz="3000" lang="en-US"/>
              <a:t>দিয়ে</a:t>
            </a:r>
            <a:r>
              <a:rPr altLang="en-US" sz="3000" lang="en-US"/>
              <a:t> </a:t>
            </a:r>
            <a:r>
              <a:rPr altLang="en-US" sz="3000" lang="en-US"/>
              <a:t>চাপ</a:t>
            </a:r>
            <a:r>
              <a:rPr altLang="en-US" sz="3000" lang="en-US"/>
              <a:t> </a:t>
            </a:r>
            <a:r>
              <a:rPr altLang="en-US" sz="3000" lang="en-US"/>
              <a:t>দিতে</a:t>
            </a:r>
            <a:r>
              <a:rPr altLang="en-US" sz="3000" lang="en-US"/>
              <a:t> </a:t>
            </a:r>
            <a:r>
              <a:rPr altLang="en-US" sz="3000" lang="en-US"/>
              <a:t>হবে</a:t>
            </a:r>
            <a:r>
              <a:rPr altLang="en-US" sz="3000" lang="en-US"/>
              <a:t>।</a:t>
            </a:r>
            <a:r>
              <a:rPr altLang="en-US" sz="3000" lang="en-US"/>
              <a:t>তারপর</a:t>
            </a:r>
            <a:r>
              <a:rPr altLang="en-US" sz="3000" lang="en-US"/>
              <a:t> </a:t>
            </a:r>
            <a:r>
              <a:rPr altLang="en-US" sz="3000" lang="en-US"/>
              <a:t>রোগীর</a:t>
            </a:r>
            <a:r>
              <a:rPr altLang="en-US" sz="3000" lang="en-US"/>
              <a:t> </a:t>
            </a:r>
            <a:r>
              <a:rPr altLang="en-US" sz="3000" lang="en-US"/>
              <a:t>বাহু</a:t>
            </a:r>
            <a:r>
              <a:rPr altLang="en-US" sz="3000" lang="en-US"/>
              <a:t> </a:t>
            </a:r>
            <a:r>
              <a:rPr altLang="en-US" sz="3000" lang="en-US"/>
              <a:t>দুটি</a:t>
            </a:r>
            <a:r>
              <a:rPr altLang="en-US" sz="3000" lang="en-US"/>
              <a:t> </a:t>
            </a:r>
            <a:r>
              <a:rPr altLang="en-US" sz="3000" lang="en-US"/>
              <a:t>ওঠানামা</a:t>
            </a:r>
            <a:r>
              <a:rPr altLang="en-US" sz="3000" lang="en-US"/>
              <a:t> </a:t>
            </a:r>
            <a:r>
              <a:rPr altLang="en-US" sz="3000" lang="en-US"/>
              <a:t>করাতে</a:t>
            </a:r>
            <a:r>
              <a:rPr altLang="en-US" sz="3000" lang="en-US"/>
              <a:t> </a:t>
            </a:r>
            <a:r>
              <a:rPr altLang="en-US" sz="3000" lang="en-US"/>
              <a:t>হবে</a:t>
            </a:r>
            <a:r>
              <a:rPr altLang="en-US" sz="3000" lang="en-US"/>
              <a:t>।</a:t>
            </a:r>
            <a:r>
              <a:rPr altLang="en-US" sz="3000" lang="en-US"/>
              <a:t>মনে</a:t>
            </a:r>
            <a:r>
              <a:rPr altLang="en-US" sz="3000" lang="en-US"/>
              <a:t> </a:t>
            </a:r>
            <a:r>
              <a:rPr altLang="en-US" sz="3000" lang="en-US"/>
              <a:t>রাখতে</a:t>
            </a:r>
            <a:r>
              <a:rPr altLang="en-US" sz="3000" lang="en-US"/>
              <a:t> </a:t>
            </a:r>
            <a:r>
              <a:rPr altLang="en-US" sz="3000" lang="en-US"/>
              <a:t>হবে</a:t>
            </a:r>
            <a:r>
              <a:rPr altLang="en-US" sz="3000" lang="en-US"/>
              <a:t> </a:t>
            </a:r>
            <a:r>
              <a:rPr altLang="en-US" sz="3000" lang="en-US"/>
              <a:t>যদি</a:t>
            </a:r>
            <a:r>
              <a:rPr altLang="en-US" sz="3000" lang="en-US"/>
              <a:t> </a:t>
            </a:r>
            <a:r>
              <a:rPr altLang="en-US" sz="3000" lang="en-US"/>
              <a:t>শোল্ডার</a:t>
            </a:r>
            <a:r>
              <a:rPr altLang="en-US" sz="3000" lang="en-US"/>
              <a:t> </a:t>
            </a:r>
            <a:r>
              <a:rPr altLang="en-US" sz="3000" lang="en-US"/>
              <a:t>জয়েন্ট</a:t>
            </a:r>
            <a:r>
              <a:rPr altLang="en-US" sz="3000" lang="en-US"/>
              <a:t> </a:t>
            </a:r>
            <a:r>
              <a:rPr altLang="en-US" sz="3000" lang="en-US"/>
              <a:t>বা</a:t>
            </a:r>
            <a:r>
              <a:rPr altLang="en-US" sz="3000" lang="en-US"/>
              <a:t> </a:t>
            </a:r>
            <a:r>
              <a:rPr altLang="en-US" sz="3000" lang="en-US"/>
              <a:t>তার</a:t>
            </a:r>
            <a:r>
              <a:rPr altLang="en-US" sz="3000" lang="en-US"/>
              <a:t> </a:t>
            </a:r>
            <a:r>
              <a:rPr altLang="en-US" sz="3000" lang="en-US"/>
              <a:t>কাছ</a:t>
            </a:r>
            <a:r>
              <a:rPr altLang="en-US" sz="3000" lang="en-US"/>
              <a:t>া</a:t>
            </a:r>
            <a:r>
              <a:rPr altLang="en-US" sz="3000" lang="en-US"/>
              <a:t>কাছি</a:t>
            </a:r>
            <a:r>
              <a:rPr altLang="en-US" sz="3000" lang="en-US"/>
              <a:t> </a:t>
            </a:r>
            <a:r>
              <a:rPr altLang="en-US" sz="3000" lang="en-US"/>
              <a:t>কোথাও</a:t>
            </a:r>
            <a:r>
              <a:rPr altLang="en-US" sz="3000" lang="en-US"/>
              <a:t> </a:t>
            </a:r>
            <a:r>
              <a:rPr altLang="en-US" sz="3000" lang="en-US"/>
              <a:t>অস্থি</a:t>
            </a:r>
            <a:r>
              <a:rPr altLang="en-US" sz="3000" lang="en-US"/>
              <a:t> </a:t>
            </a:r>
            <a:r>
              <a:rPr altLang="en-US" sz="3000" lang="en-US"/>
              <a:t>ভাঙ্গা</a:t>
            </a:r>
            <a:r>
              <a:rPr altLang="en-US" sz="3000" lang="en-US"/>
              <a:t> </a:t>
            </a:r>
            <a:r>
              <a:rPr altLang="en-US" sz="3000" lang="en-US"/>
              <a:t>থাকে</a:t>
            </a:r>
            <a:r>
              <a:rPr altLang="en-US" sz="3000" lang="en-US"/>
              <a:t> </a:t>
            </a:r>
            <a:r>
              <a:rPr altLang="en-US" sz="3000" lang="en-US"/>
              <a:t>তাহলে</a:t>
            </a:r>
            <a:r>
              <a:rPr altLang="en-US" sz="3000" lang="en-US"/>
              <a:t> </a:t>
            </a:r>
            <a:r>
              <a:rPr altLang="en-US" sz="3000" lang="en-US"/>
              <a:t>এপদ্ধতি</a:t>
            </a:r>
            <a:r>
              <a:rPr altLang="en-US" sz="3000" lang="en-US"/>
              <a:t> </a:t>
            </a:r>
            <a:r>
              <a:rPr altLang="en-US" sz="3000" lang="en-US"/>
              <a:t>চলবেনা</a:t>
            </a:r>
            <a:r>
              <a:rPr altLang="en-US" sz="3000" lang="en-US"/>
              <a:t>।</a:t>
            </a:r>
            <a:endParaRPr sz="3000" lang="en-US"/>
          </a:p>
          <a:p>
            <a:pPr algn="ctr"/>
            <a:r>
              <a:rPr altLang="en-US" sz="3000" lang="en-US"/>
              <a:t>পিঠে</a:t>
            </a:r>
            <a:r>
              <a:rPr altLang="en-US" sz="3000" lang="en-US"/>
              <a:t> </a:t>
            </a:r>
            <a:r>
              <a:rPr altLang="en-US" sz="3000" lang="en-US"/>
              <a:t>চাপ</a:t>
            </a:r>
            <a:r>
              <a:rPr altLang="en-US" sz="3000" lang="en-US"/>
              <a:t> </a:t>
            </a:r>
            <a:r>
              <a:rPr altLang="en-US" sz="3000" lang="en-US"/>
              <a:t>দেয়ার</a:t>
            </a:r>
            <a:r>
              <a:rPr altLang="en-US" sz="3000" lang="en-US"/>
              <a:t> </a:t>
            </a:r>
            <a:r>
              <a:rPr altLang="en-US" sz="3000" lang="en-US"/>
              <a:t>নিয়ম--এক</a:t>
            </a:r>
            <a:r>
              <a:rPr altLang="en-US" sz="3000" lang="en-US"/>
              <a:t>,</a:t>
            </a:r>
            <a:r>
              <a:rPr altLang="en-US" sz="3000" lang="en-US"/>
              <a:t>দুই</a:t>
            </a:r>
            <a:r>
              <a:rPr altLang="en-US" sz="3000" lang="en-US"/>
              <a:t> </a:t>
            </a:r>
            <a:r>
              <a:rPr altLang="en-US" sz="3000" lang="en-US"/>
              <a:t>-</a:t>
            </a:r>
            <a:r>
              <a:rPr altLang="en-US" sz="3000" lang="en-US"/>
              <a:t>-</a:t>
            </a:r>
            <a:r>
              <a:rPr altLang="en-US" sz="3000" lang="en-US"/>
              <a:t>পিঠে</a:t>
            </a:r>
            <a:r>
              <a:rPr altLang="en-US" sz="3000" lang="en-US"/>
              <a:t> </a:t>
            </a:r>
            <a:r>
              <a:rPr altLang="en-US" sz="3000" lang="en-US"/>
              <a:t>চাপ</a:t>
            </a:r>
            <a:r>
              <a:rPr altLang="en-US" sz="3000" lang="en-US"/>
              <a:t>, </a:t>
            </a:r>
            <a:r>
              <a:rPr altLang="en-US" sz="3000" lang="en-US"/>
              <a:t> </a:t>
            </a:r>
            <a:r>
              <a:rPr altLang="en-US" sz="3000" lang="en-US"/>
              <a:t>তিন--একটু</a:t>
            </a:r>
            <a:r>
              <a:rPr altLang="en-US" sz="3000" lang="en-US"/>
              <a:t> </a:t>
            </a:r>
            <a:r>
              <a:rPr altLang="en-US" sz="3000" lang="en-US"/>
              <a:t>থাম</a:t>
            </a:r>
            <a:r>
              <a:rPr altLang="en-US" sz="3000" lang="en-US"/>
              <a:t>,</a:t>
            </a:r>
            <a:r>
              <a:rPr altLang="en-US" sz="3000" lang="en-US"/>
              <a:t>চার</a:t>
            </a:r>
            <a:r>
              <a:rPr altLang="en-US" sz="3000" lang="en-US"/>
              <a:t>,</a:t>
            </a:r>
            <a:r>
              <a:rPr altLang="en-US" sz="3000" lang="en-US"/>
              <a:t>পাঁচ--বাহুতে</a:t>
            </a:r>
            <a:r>
              <a:rPr altLang="en-US" sz="3000" lang="en-US"/>
              <a:t> </a:t>
            </a:r>
            <a:r>
              <a:rPr altLang="en-US" sz="3000" lang="en-US"/>
              <a:t>টান</a:t>
            </a:r>
            <a:r>
              <a:rPr altLang="en-US" sz="3000" lang="en-US"/>
              <a:t>, </a:t>
            </a:r>
            <a:r>
              <a:rPr altLang="en-US" sz="3000" lang="en-US"/>
              <a:t>ছয়--কিছুক্ষন</a:t>
            </a:r>
            <a:r>
              <a:rPr altLang="en-US" sz="3000" lang="en-US"/>
              <a:t> </a:t>
            </a:r>
            <a:r>
              <a:rPr altLang="en-US" sz="3000" lang="en-US"/>
              <a:t>থাম</a:t>
            </a:r>
            <a:r>
              <a:rPr altLang="en-US" sz="3000" lang="en-US"/>
              <a:t>।</a:t>
            </a:r>
            <a:r>
              <a:rPr altLang="en-US" sz="3000" lang="en-US"/>
              <a:t> </a:t>
            </a:r>
            <a:r>
              <a:rPr altLang="en-US" sz="3000" lang="en-US"/>
              <a:t>এই</a:t>
            </a:r>
            <a:r>
              <a:rPr altLang="en-US" sz="3000" lang="en-US"/>
              <a:t> </a:t>
            </a:r>
            <a:r>
              <a:rPr altLang="en-US" sz="3000" lang="en-US"/>
              <a:t>প্রক্রিয়া</a:t>
            </a:r>
            <a:r>
              <a:rPr altLang="en-US" sz="3000" lang="en-US"/>
              <a:t>য়</a:t>
            </a:r>
            <a:r>
              <a:rPr altLang="en-US" sz="3000" lang="en-US"/>
              <a:t> </a:t>
            </a:r>
            <a:r>
              <a:rPr altLang="en-US" sz="3000" lang="en-US"/>
              <a:t>রোগী</a:t>
            </a:r>
            <a:r>
              <a:rPr altLang="en-US" sz="3000" lang="en-US"/>
              <a:t>কে</a:t>
            </a:r>
            <a:r>
              <a:rPr altLang="en-US" sz="3000" lang="en-US"/>
              <a:t> </a:t>
            </a:r>
            <a:r>
              <a:rPr altLang="en-US" sz="3000" lang="en-US"/>
              <a:t>প্রতি</a:t>
            </a:r>
            <a:r>
              <a:rPr altLang="en-US" sz="3000" lang="en-US"/>
              <a:t> </a:t>
            </a:r>
            <a:r>
              <a:rPr altLang="en-US" sz="3000" lang="en-US"/>
              <a:t>মিনিট</a:t>
            </a:r>
            <a:r>
              <a:rPr altLang="en-US" sz="3000" lang="en-US"/>
              <a:t> </a:t>
            </a:r>
            <a:r>
              <a:rPr altLang="en-US" sz="3000" lang="en-US"/>
              <a:t>১</a:t>
            </a:r>
            <a:r>
              <a:rPr altLang="en-US" sz="3000" lang="en-US"/>
              <a:t>০</a:t>
            </a:r>
            <a:r>
              <a:rPr altLang="en-US" sz="3000" lang="en-US"/>
              <a:t>/</a:t>
            </a:r>
            <a:r>
              <a:rPr altLang="en-US" sz="3000" lang="en-US"/>
              <a:t>১</a:t>
            </a:r>
            <a:r>
              <a:rPr altLang="en-US" sz="3000" lang="en-US"/>
              <a:t>২</a:t>
            </a:r>
            <a:r>
              <a:rPr altLang="en-US" sz="3000" lang="en-US"/>
              <a:t> </a:t>
            </a:r>
            <a:r>
              <a:rPr altLang="en-US" sz="3000" lang="en-US"/>
              <a:t>বার</a:t>
            </a:r>
            <a:r>
              <a:rPr altLang="en-US" sz="3000" lang="en-US"/>
              <a:t> </a:t>
            </a:r>
            <a:r>
              <a:rPr altLang="en-US" sz="3000" lang="en-US"/>
              <a:t>শ্বাস</a:t>
            </a:r>
            <a:r>
              <a:rPr altLang="en-US" sz="3000" lang="en-US"/>
              <a:t>-</a:t>
            </a:r>
            <a:r>
              <a:rPr altLang="en-US" sz="3000" lang="en-US"/>
              <a:t>প্রশ্বাস</a:t>
            </a:r>
            <a:r>
              <a:rPr altLang="en-US" sz="3000" lang="en-US"/>
              <a:t> </a:t>
            </a:r>
            <a:r>
              <a:rPr altLang="en-US" sz="3000" lang="en-US"/>
              <a:t>দেওয়া</a:t>
            </a:r>
            <a:r>
              <a:rPr altLang="en-US" sz="3000" lang="en-US"/>
              <a:t> </a:t>
            </a:r>
            <a:r>
              <a:rPr altLang="en-US" sz="3000" lang="en-US"/>
              <a:t>যায়</a:t>
            </a:r>
            <a:r>
              <a:rPr altLang="en-US" sz="3000" lang="en-US"/>
              <a:t>।</a:t>
            </a:r>
            <a:r>
              <a:rPr altLang="en-US" sz="3000" lang="en-US"/>
              <a:t>প্রতিবারে</a:t>
            </a:r>
            <a:r>
              <a:rPr altLang="en-US" sz="3000" lang="en-US"/>
              <a:t> </a:t>
            </a:r>
            <a:r>
              <a:rPr altLang="en-US" sz="3000" lang="en-US"/>
              <a:t>বাতাস</a:t>
            </a:r>
            <a:r>
              <a:rPr altLang="en-US" sz="3000" lang="en-US"/>
              <a:t> </a:t>
            </a:r>
            <a:r>
              <a:rPr altLang="en-US" sz="3000" lang="en-US"/>
              <a:t>চলাচলের</a:t>
            </a:r>
            <a:r>
              <a:rPr altLang="en-US" sz="3000" lang="en-US"/>
              <a:t> </a:t>
            </a:r>
            <a:r>
              <a:rPr altLang="en-US" sz="3000" lang="en-US"/>
              <a:t>পরিমান</a:t>
            </a:r>
            <a:r>
              <a:rPr altLang="en-US" sz="3000" lang="en-US"/>
              <a:t> </a:t>
            </a:r>
            <a:r>
              <a:rPr altLang="en-US" sz="3000" lang="en-US"/>
              <a:t>১</a:t>
            </a:r>
            <a:r>
              <a:rPr altLang="en-US" sz="3000" lang="en-US"/>
              <a:t> </a:t>
            </a:r>
            <a:r>
              <a:rPr altLang="en-US" sz="3000" lang="en-US"/>
              <a:t>লিটার</a:t>
            </a:r>
            <a:r>
              <a:rPr altLang="en-US" sz="3000" lang="en-US"/>
              <a:t>।</a:t>
            </a:r>
            <a:endParaRPr sz="3000" lang="en-US"/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/>
        </p:nvSpPr>
        <p:spPr>
          <a:xfrm>
            <a:off x="51786" y="86329"/>
            <a:ext cx="8991164" cy="668852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</a:t>
            </a:r>
            <a:r>
              <a:rPr altLang="en-US" sz="3200" lang="en-US"/>
              <a:t>া</a:t>
            </a:r>
            <a:r>
              <a:rPr altLang="en-US" sz="3200" lang="en-US"/>
              <a:t>নিতে</a:t>
            </a:r>
            <a:r>
              <a:rPr altLang="en-US" sz="3200" lang="en-US"/>
              <a:t> </a:t>
            </a:r>
            <a:r>
              <a:rPr altLang="en-US" sz="3200" lang="en-US"/>
              <a:t>ডুবার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প্রতিবিধানের</a:t>
            </a:r>
            <a:r>
              <a:rPr altLang="en-US" sz="3200" lang="en-US"/>
              <a:t> </a:t>
            </a:r>
            <a:r>
              <a:rPr altLang="en-US" sz="3200" lang="en-US"/>
              <a:t>কয়টি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 </a:t>
            </a:r>
            <a:r>
              <a:rPr altLang="en-US" sz="3200" lang="en-US"/>
              <a:t>রয়েছে</a:t>
            </a:r>
            <a:r>
              <a:rPr altLang="en-US" sz="3200" lang="en-US"/>
              <a:t>? </a:t>
            </a:r>
            <a:endParaRPr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৩</a:t>
            </a:r>
            <a:r>
              <a:rPr altLang="en-US" sz="3200" lang="en-US"/>
              <a:t>টি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৪</a:t>
            </a:r>
            <a:r>
              <a:rPr altLang="en-US" sz="3200" lang="en-US"/>
              <a:t>টি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৫</a:t>
            </a:r>
            <a:r>
              <a:rPr altLang="en-US" sz="3200" lang="en-US"/>
              <a:t>টি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৬</a:t>
            </a:r>
            <a:r>
              <a:rPr altLang="en-US" sz="3200" lang="en-US"/>
              <a:t> </a:t>
            </a:r>
            <a:r>
              <a:rPr altLang="en-US" sz="3200" lang="en-US"/>
              <a:t>টি</a:t>
            </a:r>
            <a:r>
              <a:rPr altLang="en-US" sz="3200" lang="en-US"/>
              <a:t>।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হোলজার</a:t>
            </a:r>
            <a:r>
              <a:rPr altLang="en-US" sz="3200" lang="en-US"/>
              <a:t> </a:t>
            </a:r>
            <a:r>
              <a:rPr altLang="en-US" sz="3200" lang="en-US"/>
              <a:t>নিলসন</a:t>
            </a:r>
            <a:r>
              <a:rPr altLang="en-US" sz="3200" lang="en-US"/>
              <a:t> </a:t>
            </a:r>
            <a:r>
              <a:rPr altLang="en-US" sz="3200" lang="en-US"/>
              <a:t>পদ্ধতিতে</a:t>
            </a:r>
            <a:r>
              <a:rPr altLang="en-US" sz="3200" lang="en-US"/>
              <a:t> </a:t>
            </a:r>
            <a:r>
              <a:rPr altLang="en-US" sz="3200" lang="en-US"/>
              <a:t>রোগীকে</a:t>
            </a:r>
            <a:r>
              <a:rPr altLang="en-US" sz="3200" lang="en-US"/>
              <a:t> </a:t>
            </a:r>
            <a:r>
              <a:rPr altLang="en-US" sz="3200" lang="en-US"/>
              <a:t>শোয়াতে</a:t>
            </a:r>
            <a:r>
              <a:rPr altLang="en-US" sz="3200" lang="en-US"/>
              <a:t> </a:t>
            </a:r>
            <a:r>
              <a:rPr altLang="en-US" sz="3200" lang="en-US"/>
              <a:t>হবে--</a:t>
            </a:r>
            <a:endParaRPr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কাত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উপুড়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চিৎ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হেলান</a:t>
            </a:r>
            <a:r>
              <a:rPr altLang="en-US" sz="3200" lang="en-US"/>
              <a:t> </a:t>
            </a:r>
            <a:r>
              <a:rPr altLang="en-US" sz="3200" lang="en-US"/>
              <a:t>দিয়ে</a:t>
            </a:r>
            <a:r>
              <a:rPr altLang="en-US" sz="3200" lang="en-US"/>
              <a:t>।</a:t>
            </a:r>
            <a:endParaRPr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প্রতিবারে</a:t>
            </a:r>
            <a:r>
              <a:rPr altLang="en-US" sz="3200" lang="en-US"/>
              <a:t> </a:t>
            </a:r>
            <a:r>
              <a:rPr altLang="en-US" sz="3200" lang="en-US"/>
              <a:t>শ্বাস-প্রশ্বাসের</a:t>
            </a:r>
            <a:r>
              <a:rPr altLang="en-US" sz="3200" lang="en-US"/>
              <a:t> </a:t>
            </a:r>
            <a:r>
              <a:rPr altLang="en-US" sz="3200" lang="en-US"/>
              <a:t>সময়</a:t>
            </a:r>
            <a:r>
              <a:rPr altLang="en-US" sz="3200" lang="en-US"/>
              <a:t> </a:t>
            </a:r>
            <a:r>
              <a:rPr altLang="en-US" sz="3200" lang="en-US"/>
              <a:t>ফুসফুস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বায়ু</a:t>
            </a:r>
            <a:r>
              <a:rPr altLang="en-US" sz="3200" lang="en-US"/>
              <a:t> </a:t>
            </a:r>
            <a:r>
              <a:rPr altLang="en-US" sz="3200" lang="en-US"/>
              <a:t>চলাচলের</a:t>
            </a:r>
            <a:r>
              <a:rPr altLang="en-US" sz="3200" lang="en-US"/>
              <a:t> </a:t>
            </a:r>
            <a:r>
              <a:rPr altLang="en-US" sz="3200" lang="en-US"/>
              <a:t>পরিমান--</a:t>
            </a:r>
            <a:endParaRPr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১</a:t>
            </a:r>
            <a:r>
              <a:rPr altLang="en-US" sz="3200" lang="en-US"/>
              <a:t> </a:t>
            </a:r>
            <a:r>
              <a:rPr altLang="en-US" sz="3200" lang="en-US"/>
              <a:t>লিটার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২</a:t>
            </a:r>
            <a:r>
              <a:rPr altLang="en-US" sz="3200" lang="en-US"/>
              <a:t> </a:t>
            </a:r>
            <a:r>
              <a:rPr altLang="en-US" sz="3200" lang="en-US"/>
              <a:t>লিটার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৩</a:t>
            </a:r>
            <a:r>
              <a:rPr altLang="en-US" sz="3200" lang="en-US"/>
              <a:t> </a:t>
            </a:r>
            <a:r>
              <a:rPr altLang="en-US" sz="3200" lang="en-US"/>
              <a:t>লিটার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৪</a:t>
            </a:r>
            <a:r>
              <a:rPr altLang="en-US" sz="3200" lang="en-US"/>
              <a:t> </a:t>
            </a:r>
            <a:r>
              <a:rPr altLang="en-US" sz="3200" lang="en-US"/>
              <a:t>লিটার</a:t>
            </a:r>
            <a:r>
              <a:rPr altLang="en-US" sz="3200" lang="en-US"/>
              <a:t>।</a:t>
            </a:r>
            <a:endParaRPr lang="en-US"/>
          </a:p>
        </p:txBody>
      </p:sp>
      <p:sp>
        <p:nvSpPr>
          <p:cNvPr id="1048626" name=""/>
          <p:cNvSpPr/>
          <p:nvPr/>
        </p:nvSpPr>
        <p:spPr>
          <a:xfrm>
            <a:off x="2049261" y="251364"/>
            <a:ext cx="4915769" cy="874327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মূল্যায়ন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/>
          <p:nvPr/>
        </p:nvSpPr>
        <p:spPr>
          <a:xfrm>
            <a:off x="349581" y="1905000"/>
            <a:ext cx="4721740" cy="489264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মোঃ</a:t>
            </a:r>
            <a:r>
              <a:rPr altLang="en-US" sz="3200" lang="en-US"/>
              <a:t> </a:t>
            </a:r>
            <a:r>
              <a:rPr altLang="en-US" sz="3200" lang="en-US"/>
              <a:t>রফিকুল</a:t>
            </a:r>
            <a:r>
              <a:rPr altLang="en-US" sz="3200" lang="en-US"/>
              <a:t> </a:t>
            </a:r>
            <a:r>
              <a:rPr altLang="en-US" sz="3200" lang="en-US"/>
              <a:t>ইসলাম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সহকারী</a:t>
            </a:r>
            <a:r>
              <a:rPr altLang="en-US" sz="3200" lang="en-US"/>
              <a:t> </a:t>
            </a:r>
            <a:r>
              <a:rPr altLang="en-US" sz="3200" lang="en-US"/>
              <a:t>শিক্ষক</a:t>
            </a:r>
            <a:r>
              <a:rPr altLang="en-US" sz="3200" lang="en-US"/>
              <a:t> </a:t>
            </a:r>
            <a:r>
              <a:rPr altLang="en-US" sz="3200" lang="en-US"/>
              <a:t>শরীর</a:t>
            </a:r>
            <a:r>
              <a:rPr altLang="en-US" sz="3200" lang="en-US"/>
              <a:t> </a:t>
            </a:r>
            <a:r>
              <a:rPr altLang="en-US" sz="3200" lang="en-US"/>
              <a:t>চর্চা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রাজাপুর</a:t>
            </a:r>
            <a:r>
              <a:rPr altLang="en-US" sz="3200" lang="en-US"/>
              <a:t> </a:t>
            </a:r>
            <a:r>
              <a:rPr altLang="en-US" sz="3200" lang="en-US"/>
              <a:t>দরগাপাড়া</a:t>
            </a:r>
            <a:r>
              <a:rPr altLang="en-US" sz="3200" lang="en-US"/>
              <a:t> </a:t>
            </a:r>
            <a:r>
              <a:rPr altLang="en-US" sz="3200" lang="en-US"/>
              <a:t>উচ্চবিদ্যালয়</a:t>
            </a:r>
            <a:r>
              <a:rPr altLang="en-US" sz="3200" lang="en-US"/>
              <a:t>,</a:t>
            </a:r>
            <a:r>
              <a:rPr altLang="en-US" sz="3200" lang="en-US"/>
              <a:t>রামবাড়ী</a:t>
            </a:r>
            <a:r>
              <a:rPr altLang="en-US" sz="3200" lang="en-US"/>
              <a:t>,</a:t>
            </a:r>
            <a:r>
              <a:rPr altLang="en-US" sz="3200" lang="en-US"/>
              <a:t>নিয়ামতপুর</a:t>
            </a:r>
            <a:r>
              <a:rPr altLang="en-US" sz="3200" lang="en-US"/>
              <a:t>, </a:t>
            </a:r>
            <a:r>
              <a:rPr altLang="en-US" sz="3200" lang="en-US"/>
              <a:t>নওগাঁ</a:t>
            </a:r>
            <a:r>
              <a:rPr altLang="en-US" sz="3200" lang="en-US"/>
              <a:t>।</a:t>
            </a:r>
            <a:endParaRPr sz="3200" lang="en-US"/>
          </a:p>
        </p:txBody>
      </p:sp>
      <p:sp>
        <p:nvSpPr>
          <p:cNvPr id="1048594" name=""/>
          <p:cNvSpPr/>
          <p:nvPr/>
        </p:nvSpPr>
        <p:spPr>
          <a:xfrm>
            <a:off x="1787451" y="160612"/>
            <a:ext cx="5042284" cy="150059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শিক্ষক</a:t>
            </a:r>
            <a:r>
              <a:rPr altLang="en-US" sz="4000" lang="en-US"/>
              <a:t> </a:t>
            </a:r>
            <a:r>
              <a:rPr altLang="en-US" sz="4000" lang="en-US"/>
              <a:t>পরিচিতি</a:t>
            </a:r>
            <a:r>
              <a:rPr altLang="en-US" sz="4000" lang="en-US"/>
              <a:t> </a:t>
            </a:r>
            <a:endParaRPr lang="en-US"/>
          </a:p>
        </p:txBody>
      </p:sp>
      <p:sp>
        <p:nvSpPr>
          <p:cNvPr id="1048595" name=""/>
          <p:cNvSpPr/>
          <p:nvPr/>
        </p:nvSpPr>
        <p:spPr>
          <a:xfrm>
            <a:off x="5445291" y="1905000"/>
            <a:ext cx="3426877" cy="477572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73976">
            <a:off x="5463303" y="1913379"/>
            <a:ext cx="3521816" cy="4772270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/>
          <p:nvPr/>
        </p:nvSpPr>
        <p:spPr>
          <a:xfrm rot="26755">
            <a:off x="99275" y="118000"/>
            <a:ext cx="8951735" cy="666042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উত্তর</a:t>
            </a:r>
            <a:r>
              <a:rPr altLang="en-US" sz="4400" lang="en-US"/>
              <a:t> </a:t>
            </a:r>
            <a:r>
              <a:rPr altLang="en-US" sz="4400" lang="en-US"/>
              <a:t>সমূহঃ</a:t>
            </a:r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৪</a:t>
            </a:r>
            <a:r>
              <a:rPr altLang="en-US" sz="3200" lang="en-US"/>
              <a:t> </a:t>
            </a:r>
            <a:r>
              <a:rPr altLang="en-US" sz="3200" lang="en-US"/>
              <a:t>টি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উপুড়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১</a:t>
            </a:r>
            <a:r>
              <a:rPr altLang="en-US" sz="3200" lang="en-US"/>
              <a:t>লিটার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/>
          <p:nvPr/>
        </p:nvSpPr>
        <p:spPr>
          <a:xfrm>
            <a:off x="171459" y="315619"/>
            <a:ext cx="8711721" cy="622676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US"/>
              <a:t>পানিতে</a:t>
            </a:r>
            <a:r>
              <a:rPr altLang="en-US" sz="3600" lang="en-US"/>
              <a:t> </a:t>
            </a:r>
            <a:r>
              <a:rPr altLang="en-US" sz="3600" lang="en-US"/>
              <a:t>ডুবার</a:t>
            </a:r>
            <a:r>
              <a:rPr altLang="en-US" sz="3600" lang="en-US"/>
              <a:t> </a:t>
            </a:r>
            <a:r>
              <a:rPr altLang="en-US" sz="3600" lang="en-US"/>
              <a:t>প্রাথমিক</a:t>
            </a:r>
            <a:r>
              <a:rPr altLang="en-US" sz="3600" lang="en-US"/>
              <a:t> </a:t>
            </a:r>
            <a:r>
              <a:rPr altLang="en-US" sz="3600" lang="en-US"/>
              <a:t>প্রতিবিধানের</a:t>
            </a:r>
            <a:r>
              <a:rPr altLang="en-US" sz="3600" lang="en-US"/>
              <a:t> </a:t>
            </a:r>
            <a:r>
              <a:rPr altLang="en-US" sz="3600" lang="en-US"/>
              <a:t>অন্য</a:t>
            </a:r>
            <a:r>
              <a:rPr altLang="en-US" sz="3600" lang="en-US"/>
              <a:t> </a:t>
            </a:r>
            <a:r>
              <a:rPr altLang="en-US" sz="3600" lang="en-US"/>
              <a:t>তিনটি</a:t>
            </a:r>
            <a:r>
              <a:rPr altLang="en-US" sz="3600" lang="en-US"/>
              <a:t> </a:t>
            </a:r>
            <a:r>
              <a:rPr altLang="en-US" sz="3600" lang="en-US"/>
              <a:t>পদ্ধতির</a:t>
            </a:r>
            <a:r>
              <a:rPr altLang="en-US" sz="3600" lang="en-US"/>
              <a:t> </a:t>
            </a:r>
            <a:r>
              <a:rPr altLang="en-US" sz="3600" lang="en-US"/>
              <a:t>বর্ণনা</a:t>
            </a:r>
            <a:r>
              <a:rPr altLang="en-US" sz="3600" lang="en-US"/>
              <a:t> </a:t>
            </a:r>
            <a:r>
              <a:rPr altLang="en-US" sz="3600" lang="en-US"/>
              <a:t>দাও</a:t>
            </a:r>
            <a:r>
              <a:rPr altLang="en-US" sz="3600" lang="en-US"/>
              <a:t>।</a:t>
            </a:r>
            <a:endParaRPr lang="en-US"/>
          </a:p>
        </p:txBody>
      </p:sp>
      <p:sp>
        <p:nvSpPr>
          <p:cNvPr id="1048629" name=""/>
          <p:cNvSpPr/>
          <p:nvPr/>
        </p:nvSpPr>
        <p:spPr>
          <a:xfrm>
            <a:off x="2023321" y="556886"/>
            <a:ext cx="4967652" cy="1164505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বাড়ির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lang="en-US"/>
          </a:p>
        </p:txBody>
      </p:sp>
      <p:sp>
        <p:nvSpPr>
          <p:cNvPr id="1048630" name=""/>
          <p:cNvSpPr/>
          <p:nvPr/>
        </p:nvSpPr>
        <p:spPr>
          <a:xfrm>
            <a:off x="4468255" y="1953107"/>
            <a:ext cx="531756" cy="944737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/>
          <p:nvPr/>
        </p:nvSpPr>
        <p:spPr>
          <a:xfrm>
            <a:off x="62046" y="73349"/>
            <a:ext cx="8965313" cy="6557332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2" name=""/>
          <p:cNvSpPr/>
          <p:nvPr/>
        </p:nvSpPr>
        <p:spPr>
          <a:xfrm>
            <a:off x="1640687" y="284455"/>
            <a:ext cx="5417812" cy="1683354"/>
          </a:xfrm>
          <a:prstGeom prst="star5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ধন্যবাদ</a:t>
            </a:r>
            <a:r>
              <a:rPr altLang="en-US" sz="4400" lang="en-US"/>
              <a:t>!</a:t>
            </a:r>
            <a:r>
              <a:rPr altLang="en-US" sz="4400" lang="en-US"/>
              <a:t>!</a:t>
            </a:r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02426" y="2262471"/>
            <a:ext cx="6451175" cy="380311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/>
        </p:nvSpPr>
        <p:spPr>
          <a:xfrm>
            <a:off x="1088385" y="352643"/>
            <a:ext cx="6564089" cy="1419585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US"/>
              <a:t>উপকরন</a:t>
            </a:r>
            <a:r>
              <a:rPr altLang="en-US" sz="3600" lang="en-US"/>
              <a:t> </a:t>
            </a:r>
            <a:r>
              <a:rPr altLang="en-US" sz="3600" lang="en-US"/>
              <a:t>স</a:t>
            </a:r>
            <a:r>
              <a:rPr altLang="en-US" sz="3600" lang="en-US"/>
              <a:t>সমূহ</a:t>
            </a:r>
            <a:r>
              <a:rPr altLang="en-US" sz="3600" lang="en-US"/>
              <a:t> </a:t>
            </a:r>
            <a:endParaRPr lang="en-US"/>
          </a:p>
        </p:txBody>
      </p:sp>
      <p:sp>
        <p:nvSpPr>
          <p:cNvPr id="1048597" name=""/>
          <p:cNvSpPr/>
          <p:nvPr/>
        </p:nvSpPr>
        <p:spPr>
          <a:xfrm>
            <a:off x="194463" y="1772228"/>
            <a:ext cx="8755074" cy="4804097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1294" y="2137389"/>
            <a:ext cx="3300580" cy="2533200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489657" y="1966435"/>
            <a:ext cx="2543564" cy="2249627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962996" y="1966435"/>
            <a:ext cx="2549480" cy="2249627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2392026" y="4741406"/>
            <a:ext cx="1746729" cy="1668758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5395142" y="4001740"/>
            <a:ext cx="2380698" cy="2367045"/>
          </a:xfrm>
          <a:prstGeom prst="rect"/>
        </p:spPr>
      </p:pic>
    </p:spTree>
  </p:cSld>
  <p:clrMapOvr>
    <a:masterClrMapping/>
  </p:clrMapOvr>
  <p:transition spd="slow">
    <p:cover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/>
        </p:nvSpPr>
        <p:spPr>
          <a:xfrm>
            <a:off x="1107189" y="350741"/>
            <a:ext cx="6885532" cy="1811602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800" lang="en-US"/>
              <a:t>কিছু</a:t>
            </a:r>
            <a:r>
              <a:rPr altLang="en-US" sz="4800" lang="en-US"/>
              <a:t> </a:t>
            </a:r>
            <a:r>
              <a:rPr altLang="en-US" sz="4800" lang="en-US"/>
              <a:t>ছবি</a:t>
            </a:r>
            <a:r>
              <a:rPr altLang="en-US" sz="4800" lang="en-US"/>
              <a:t> </a:t>
            </a:r>
            <a:r>
              <a:rPr altLang="en-US" sz="4800" lang="en-US"/>
              <a:t>দেখি</a:t>
            </a:r>
            <a:endParaRPr sz="4800" lang="en-US"/>
          </a:p>
        </p:txBody>
      </p:sp>
      <p:sp>
        <p:nvSpPr>
          <p:cNvPr id="1048599" name=""/>
          <p:cNvSpPr/>
          <p:nvPr/>
        </p:nvSpPr>
        <p:spPr>
          <a:xfrm>
            <a:off x="168522" y="2424615"/>
            <a:ext cx="8910722" cy="4217423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0233" y="2626771"/>
            <a:ext cx="4175118" cy="3886593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894044" y="2626770"/>
            <a:ext cx="4006053" cy="391182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/>
          <p:nvPr/>
        </p:nvSpPr>
        <p:spPr>
          <a:xfrm>
            <a:off x="217819" y="162686"/>
            <a:ext cx="8666864" cy="649206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2015" y="465701"/>
            <a:ext cx="4322238" cy="5740832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868570" y="440298"/>
            <a:ext cx="3783157" cy="581189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/>
        </p:nvSpPr>
        <p:spPr>
          <a:xfrm>
            <a:off x="1526687" y="437306"/>
            <a:ext cx="6281436" cy="1525593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উপরের</a:t>
            </a:r>
            <a:r>
              <a:rPr altLang="en-US" sz="4000" lang="en-US"/>
              <a:t> </a:t>
            </a:r>
            <a:r>
              <a:rPr altLang="en-US" sz="4000" lang="en-US"/>
              <a:t>ছবিতে</a:t>
            </a:r>
            <a:r>
              <a:rPr altLang="en-US" sz="4000" lang="en-US"/>
              <a:t> </a:t>
            </a:r>
            <a:r>
              <a:rPr altLang="en-US" sz="4000" lang="en-US"/>
              <a:t>কি</a:t>
            </a:r>
            <a:r>
              <a:rPr altLang="en-US" sz="4000" lang="en-US"/>
              <a:t> </a:t>
            </a:r>
            <a:r>
              <a:rPr altLang="en-US" sz="4000" lang="en-US"/>
              <a:t>দেখলাম</a:t>
            </a:r>
            <a:r>
              <a:rPr altLang="en-US" sz="4000" lang="en-US"/>
              <a:t>?</a:t>
            </a:r>
            <a:endParaRPr lang="en-US"/>
          </a:p>
        </p:txBody>
      </p:sp>
      <p:sp>
        <p:nvSpPr>
          <p:cNvPr id="1048602" name=""/>
          <p:cNvSpPr/>
          <p:nvPr/>
        </p:nvSpPr>
        <p:spPr>
          <a:xfrm>
            <a:off x="2122426" y="3841757"/>
            <a:ext cx="5685696" cy="228071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সম্ভাব্য</a:t>
            </a:r>
            <a:r>
              <a:rPr altLang="en-US" sz="4000" lang="en-US"/>
              <a:t> </a:t>
            </a:r>
            <a:r>
              <a:rPr altLang="en-US" sz="4000" lang="en-US"/>
              <a:t>উত্তর</a:t>
            </a:r>
            <a:r>
              <a:rPr altLang="en-US" sz="4000" lang="en-US"/>
              <a:t> </a:t>
            </a:r>
            <a:r>
              <a:rPr altLang="en-US" sz="4000" lang="en-US"/>
              <a:t>সমূহ</a:t>
            </a:r>
            <a:r>
              <a:rPr altLang="en-US" sz="4000" lang="en-US"/>
              <a:t>ঃ</a:t>
            </a:r>
            <a:r>
              <a:rPr altLang="en-US" sz="4000" lang="en-US"/>
              <a:t>-</a:t>
            </a:r>
            <a:r>
              <a:rPr altLang="en-US" sz="4000" lang="en-US"/>
              <a:t> </a:t>
            </a:r>
            <a:endParaRPr lang="en-US"/>
          </a:p>
        </p:txBody>
      </p:sp>
      <p:sp>
        <p:nvSpPr>
          <p:cNvPr id="1048603" name=""/>
          <p:cNvSpPr/>
          <p:nvPr/>
        </p:nvSpPr>
        <p:spPr>
          <a:xfrm>
            <a:off x="4044425" y="2065022"/>
            <a:ext cx="1245960" cy="1776735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/>
        </p:nvSpPr>
        <p:spPr>
          <a:xfrm>
            <a:off x="589769" y="1979826"/>
            <a:ext cx="7866326" cy="453306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</a:t>
            </a:r>
            <a:r>
              <a:rPr altLang="en-US" sz="3200" lang="en-US"/>
              <a:t> </a:t>
            </a:r>
            <a:r>
              <a:rPr altLang="en-US" sz="3200" lang="en-US"/>
              <a:t>দিচ্ছে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sz="3200"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পানির</a:t>
            </a:r>
            <a:r>
              <a:rPr altLang="en-US" sz="3200" lang="en-US"/>
              <a:t> </a:t>
            </a:r>
            <a:r>
              <a:rPr altLang="en-US" sz="3200" lang="en-US"/>
              <a:t>গভীরতা</a:t>
            </a:r>
            <a:r>
              <a:rPr altLang="en-US" sz="3200" lang="en-US"/>
              <a:t> </a:t>
            </a:r>
            <a:r>
              <a:rPr altLang="en-US" sz="3200" lang="en-US"/>
              <a:t>মাপছে</a:t>
            </a:r>
            <a:r>
              <a:rPr altLang="en-US" sz="3200" lang="en-US"/>
              <a:t>;</a:t>
            </a:r>
            <a:endParaRPr sz="3200"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যাচ্ছে</a:t>
            </a:r>
            <a:r>
              <a:rPr altLang="en-US" sz="3200" lang="en-US"/>
              <a:t>। </a:t>
            </a:r>
            <a:endParaRPr sz="3200" lang="en-US"/>
          </a:p>
        </p:txBody>
      </p:sp>
      <p:sp>
        <p:nvSpPr>
          <p:cNvPr id="1048605" name=""/>
          <p:cNvSpPr/>
          <p:nvPr/>
        </p:nvSpPr>
        <p:spPr>
          <a:xfrm>
            <a:off x="3796597" y="0"/>
            <a:ext cx="1452671" cy="1869278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/>
        </p:nvSpPr>
        <p:spPr>
          <a:xfrm>
            <a:off x="0" y="201519"/>
            <a:ext cx="8879732" cy="7025947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800" lang="en-US"/>
              <a:t>পাঠ</a:t>
            </a:r>
            <a:r>
              <a:rPr altLang="en-US" sz="4800" lang="en-US"/>
              <a:t> </a:t>
            </a:r>
            <a:r>
              <a:rPr altLang="en-US" sz="4800" lang="en-US"/>
              <a:t>পরিচিত</a:t>
            </a:r>
            <a:r>
              <a:rPr altLang="en-US" sz="4800" lang="en-US"/>
              <a:t>ি</a:t>
            </a:r>
            <a:r>
              <a:rPr altLang="en-US" sz="3600" lang="en-US"/>
              <a:t>-</a:t>
            </a:r>
            <a:r>
              <a:rPr altLang="en-US" sz="3600" lang="en-US"/>
              <a:t>-</a:t>
            </a:r>
            <a:endParaRPr sz="3600" lang="en-US"/>
          </a:p>
          <a:p>
            <a:pPr algn="ctr"/>
            <a:endParaRPr sz="3600" lang="en-US"/>
          </a:p>
          <a:p>
            <a:pPr algn="ctr"/>
            <a:r>
              <a:rPr sz="3600" lang="en-US"/>
              <a:t> </a:t>
            </a:r>
            <a:r>
              <a:rPr altLang="en-US" sz="3600" lang="en-US"/>
              <a:t>শ্রেণিঃ</a:t>
            </a:r>
            <a:r>
              <a:rPr altLang="en-US" sz="3600" lang="en-US"/>
              <a:t> </a:t>
            </a:r>
            <a:r>
              <a:rPr altLang="en-US" sz="3600" lang="en-US"/>
              <a:t>নবম</a:t>
            </a:r>
            <a:r>
              <a:rPr altLang="en-US" sz="3600" lang="en-US"/>
              <a:t>/</a:t>
            </a:r>
            <a:r>
              <a:rPr altLang="en-US" sz="3600" lang="en-US"/>
              <a:t>দশম</a:t>
            </a:r>
            <a:endParaRPr sz="3600" lang="en-US"/>
          </a:p>
          <a:p>
            <a:pPr algn="ctr"/>
            <a:r>
              <a:rPr altLang="en-US" sz="3600" lang="en-US"/>
              <a:t>বিষয়ঃ</a:t>
            </a:r>
            <a:r>
              <a:rPr altLang="en-US" sz="3600" lang="en-US"/>
              <a:t> 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শিক্ষা</a:t>
            </a:r>
            <a:r>
              <a:rPr altLang="en-US" sz="3200" lang="en-US"/>
              <a:t>,</a:t>
            </a:r>
            <a:r>
              <a:rPr altLang="en-US" sz="3200" lang="en-US"/>
              <a:t>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বিজ্ঞান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খেলাধুলা</a:t>
            </a:r>
            <a:endParaRPr sz="3200" lang="en-US"/>
          </a:p>
          <a:p>
            <a:pPr algn="ctr"/>
            <a:r>
              <a:rPr altLang="en-US" sz="3200" lang="en-US"/>
              <a:t>অধ্যায়ঃ</a:t>
            </a:r>
            <a:r>
              <a:rPr altLang="en-US" sz="3200" lang="en-US"/>
              <a:t> </a:t>
            </a:r>
            <a:r>
              <a:rPr altLang="en-US" sz="3200" lang="en-US"/>
              <a:t>দশম</a:t>
            </a:r>
            <a:endParaRPr sz="3200" lang="en-US"/>
          </a:p>
          <a:p>
            <a:pPr algn="ctr"/>
            <a:r>
              <a:rPr altLang="en-US" sz="3200" lang="en-US"/>
              <a:t>পাঠঃ</a:t>
            </a:r>
            <a:r>
              <a:rPr altLang="en-US" sz="3200" lang="en-US"/>
              <a:t> </a:t>
            </a:r>
            <a:r>
              <a:rPr altLang="en-US" sz="3200" lang="en-US"/>
              <a:t>৬</a:t>
            </a:r>
            <a:endParaRPr sz="3200" lang="en-US"/>
          </a:p>
          <a:p>
            <a:pPr algn="ctr"/>
            <a:r>
              <a:rPr altLang="en-US" sz="3200" lang="en-US"/>
              <a:t>সময়ঃ</a:t>
            </a:r>
            <a:r>
              <a:rPr altLang="en-US" sz="3200" lang="en-US"/>
              <a:t> </a:t>
            </a:r>
            <a:r>
              <a:rPr altLang="en-US" sz="3200" lang="en-US"/>
              <a:t>৪</a:t>
            </a:r>
            <a:r>
              <a:rPr altLang="en-US" sz="3200" lang="en-US"/>
              <a:t>০</a:t>
            </a:r>
            <a:r>
              <a:rPr altLang="en-US" sz="3200" lang="en-US"/>
              <a:t> </a:t>
            </a:r>
            <a:r>
              <a:rPr altLang="en-US" sz="3200" lang="en-US"/>
              <a:t>মিনি</a:t>
            </a:r>
            <a:r>
              <a:rPr altLang="en-US" sz="3200" lang="en-US"/>
              <a:t>ট</a:t>
            </a:r>
            <a:endParaRPr sz="3200" lang="en-US"/>
          </a:p>
          <a:p>
            <a:pPr algn="ctr"/>
            <a:endParaRPr sz="3600" lang="en-US"/>
          </a:p>
          <a:p>
            <a:pPr algn="ctr"/>
            <a:r>
              <a:rPr altLang="en-US" sz="4400" lang="en-US"/>
              <a:t>পাঠ</a:t>
            </a:r>
            <a:r>
              <a:rPr altLang="en-US" sz="4400" lang="en-US"/>
              <a:t> </a:t>
            </a:r>
            <a:r>
              <a:rPr altLang="en-US" sz="4400" lang="en-US"/>
              <a:t>শিরোনা</a:t>
            </a:r>
            <a:r>
              <a:rPr altLang="en-US" sz="4400" lang="en-US"/>
              <a:t>ম</a:t>
            </a:r>
            <a:r>
              <a:rPr altLang="en-US" sz="4400" lang="en-US"/>
              <a:t>ঃ</a:t>
            </a:r>
            <a:r>
              <a:rPr altLang="en-US" sz="36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ডোবা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এর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</a:t>
            </a:r>
            <a:r>
              <a:rPr altLang="en-US" sz="3200" lang="en-US"/>
              <a:t>।</a:t>
            </a:r>
            <a:endParaRPr sz="3200" lang="en-US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/>
          <p:nvPr/>
        </p:nvSpPr>
        <p:spPr>
          <a:xfrm rot="21586244">
            <a:off x="336143" y="135211"/>
            <a:ext cx="8482831" cy="643839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শিখন</a:t>
            </a:r>
            <a:r>
              <a:rPr altLang="en-US" sz="4400" lang="en-US"/>
              <a:t> </a:t>
            </a:r>
            <a:r>
              <a:rPr altLang="en-US" sz="4400" lang="en-US"/>
              <a:t>ফল-----</a:t>
            </a:r>
            <a:r>
              <a:rPr altLang="en-US" sz="4400" lang="en-US"/>
              <a:t>এইপাঠে</a:t>
            </a:r>
            <a:r>
              <a:rPr altLang="en-US" sz="4400" lang="en-US"/>
              <a:t> </a:t>
            </a:r>
            <a:r>
              <a:rPr altLang="en-US" sz="4400" lang="en-US"/>
              <a:t>শিক্ষার্থীরা-</a:t>
            </a:r>
            <a:endParaRPr sz="4400" lang="en-US"/>
          </a:p>
          <a:p>
            <a:pPr algn="ctr"/>
            <a:endParaRPr sz="3600"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না</a:t>
            </a:r>
            <a:r>
              <a:rPr altLang="en-US" sz="3200" lang="en-US"/>
              <a:t> </a:t>
            </a:r>
            <a:r>
              <a:rPr altLang="en-US" sz="3200" lang="en-US"/>
              <a:t>জানলে</a:t>
            </a:r>
            <a:r>
              <a:rPr altLang="en-US" sz="3200" lang="en-US"/>
              <a:t> </a:t>
            </a:r>
            <a:r>
              <a:rPr altLang="en-US" sz="3200" lang="en-US"/>
              <a:t>কি</a:t>
            </a:r>
            <a:r>
              <a:rPr altLang="en-US" sz="3200" lang="en-US"/>
              <a:t> </a:t>
            </a:r>
            <a:r>
              <a:rPr altLang="en-US" sz="3200" lang="en-US"/>
              <a:t>ঘটতে</a:t>
            </a:r>
            <a:r>
              <a:rPr altLang="en-US" sz="3200" lang="en-US"/>
              <a:t> </a:t>
            </a:r>
            <a:r>
              <a:rPr altLang="en-US" sz="3200" lang="en-US"/>
              <a:t>পারে</a:t>
            </a:r>
            <a:r>
              <a:rPr altLang="en-US" sz="3200" lang="en-US"/>
              <a:t>,</a:t>
            </a:r>
            <a:r>
              <a:rPr altLang="en-US" sz="3200" lang="en-US"/>
              <a:t> </a:t>
            </a:r>
            <a:r>
              <a:rPr altLang="en-US" sz="3200" lang="en-US"/>
              <a:t>তা</a:t>
            </a:r>
            <a:r>
              <a:rPr altLang="en-US" sz="3200" lang="en-US"/>
              <a:t> </a:t>
            </a:r>
            <a:r>
              <a:rPr altLang="en-US" sz="3200" lang="en-US"/>
              <a:t>বলতে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গেলে</a:t>
            </a:r>
            <a:r>
              <a:rPr altLang="en-US" sz="3200" lang="en-US"/>
              <a:t> </a:t>
            </a:r>
            <a:r>
              <a:rPr altLang="en-US" sz="3200" lang="en-US"/>
              <a:t>তাৎক্ষণিক</a:t>
            </a:r>
            <a:r>
              <a:rPr altLang="en-US" sz="3200" lang="en-US"/>
              <a:t> </a:t>
            </a:r>
            <a:r>
              <a:rPr altLang="en-US" sz="3200" lang="en-US"/>
              <a:t>করনীয়</a:t>
            </a:r>
            <a:r>
              <a:rPr altLang="en-US" sz="3200" lang="en-US"/>
              <a:t> </a:t>
            </a:r>
            <a:r>
              <a:rPr altLang="en-US" sz="3200" lang="en-US"/>
              <a:t>সম্পর্কে</a:t>
            </a:r>
            <a:r>
              <a:rPr altLang="en-US" sz="3200" lang="en-US"/>
              <a:t> </a:t>
            </a:r>
            <a:r>
              <a:rPr altLang="en-US" sz="3200" lang="en-US"/>
              <a:t>বর্ণনা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কেউ</a:t>
            </a:r>
            <a:r>
              <a:rPr altLang="en-US" sz="3200" lang="en-US"/>
              <a:t> </a:t>
            </a:r>
            <a:r>
              <a:rPr altLang="en-US" sz="3200" lang="en-US"/>
              <a:t>পানিতে</a:t>
            </a:r>
            <a:r>
              <a:rPr altLang="en-US" sz="3200" lang="en-US"/>
              <a:t> </a:t>
            </a:r>
            <a:r>
              <a:rPr altLang="en-US" sz="3200" lang="en-US"/>
              <a:t>ডুবে</a:t>
            </a:r>
            <a:r>
              <a:rPr altLang="en-US" sz="3200" lang="en-US"/>
              <a:t> </a:t>
            </a:r>
            <a:r>
              <a:rPr altLang="en-US" sz="3200" lang="en-US"/>
              <a:t>গেলে</a:t>
            </a:r>
            <a:r>
              <a:rPr altLang="en-US" sz="3200" lang="en-US"/>
              <a:t> </a:t>
            </a:r>
            <a:r>
              <a:rPr altLang="en-US" sz="3200" lang="en-US"/>
              <a:t>তাৎক্ষণিক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</a:t>
            </a:r>
            <a:r>
              <a:rPr altLang="en-US" sz="3200" lang="en-US"/>
              <a:t> </a:t>
            </a:r>
            <a:r>
              <a:rPr altLang="en-US" sz="3200" lang="en-US"/>
              <a:t>দিতে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৪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প্রতিবিধানের</a:t>
            </a:r>
            <a:r>
              <a:rPr altLang="en-US" sz="3200" lang="en-US"/>
              <a:t> </a:t>
            </a:r>
            <a:r>
              <a:rPr altLang="en-US" sz="3200" lang="en-US"/>
              <a:t>কয়েকটি</a:t>
            </a:r>
            <a:r>
              <a:rPr altLang="en-US" sz="3200" lang="en-US"/>
              <a:t> </a:t>
            </a:r>
            <a:r>
              <a:rPr altLang="en-US" sz="3200" lang="en-US"/>
              <a:t>পদ্ধতি</a:t>
            </a:r>
            <a:r>
              <a:rPr altLang="en-US" sz="3200" lang="en-US"/>
              <a:t> </a:t>
            </a:r>
            <a:r>
              <a:rPr altLang="en-US" sz="3200" lang="en-US"/>
              <a:t>বলতে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endParaRPr sz="3200" lang="en-US"/>
          </a:p>
        </p:txBody>
      </p:sp>
    </p:spTree>
  </p:cSld>
  <p:clrMapOvr>
    <a:masterClrMapping/>
  </p:clrMapOvr>
  <p:transition spd="slow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2015-04-27T21:30:45Z</dcterms:created>
  <dcterms:modified xsi:type="dcterms:W3CDTF">2020-01-15T08:53:09Z</dcterms:modified>
</cp:coreProperties>
</file>