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85" r:id="rId6"/>
    <p:sldId id="268" r:id="rId7"/>
    <p:sldId id="274" r:id="rId8"/>
    <p:sldId id="275" r:id="rId9"/>
    <p:sldId id="276" r:id="rId10"/>
    <p:sldId id="277" r:id="rId11"/>
    <p:sldId id="279" r:id="rId12"/>
    <p:sldId id="261" r:id="rId13"/>
    <p:sldId id="262" r:id="rId14"/>
    <p:sldId id="264" r:id="rId15"/>
    <p:sldId id="266" r:id="rId16"/>
    <p:sldId id="281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9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7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6D077-D750-4C54-BAF5-74473851AAD5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D620-586A-4DE2-8B02-97019F273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1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161" y="365125"/>
            <a:ext cx="6640642" cy="110391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61" y="1708879"/>
            <a:ext cx="6640642" cy="4826831"/>
          </a:xfrm>
          <a:ln w="127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75730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05400" y="4419601"/>
            <a:ext cx="1657349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শীতকাল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5334001"/>
            <a:ext cx="4445448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পৌষ আর মাঘ মাস হলো শীতকাল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1143001"/>
            <a:ext cx="3886200" cy="2595983"/>
          </a:xfrm>
          <a:prstGeom prst="rect">
            <a:avLst/>
          </a:prstGeom>
        </p:spPr>
      </p:pic>
      <p:pic>
        <p:nvPicPr>
          <p:cNvPr id="5" name="Picture 4" descr="index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1" y="1143000"/>
            <a:ext cx="417162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0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8250" y="4648201"/>
            <a:ext cx="203835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বসন্তকাল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1" y="5410201"/>
            <a:ext cx="4249881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ফাল্গুন ও চৈত্র এ দু মাস বসন্তকাল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1371600"/>
            <a:ext cx="4153989" cy="2743200"/>
          </a:xfrm>
          <a:prstGeom prst="rect">
            <a:avLst/>
          </a:prstGeom>
        </p:spPr>
      </p:pic>
      <p:pic>
        <p:nvPicPr>
          <p:cNvPr id="7" name="Picture 6" descr="index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1371600"/>
            <a:ext cx="387275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5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505" y="524655"/>
            <a:ext cx="7240250" cy="1169545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 চিনে নিই এবং ভেঙ্গে দেখাইঃ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8997" y="2698230"/>
            <a:ext cx="85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556" y="2858811"/>
            <a:ext cx="1131757" cy="79447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7557" y="3838356"/>
            <a:ext cx="1131757" cy="79447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7557" y="4817901"/>
            <a:ext cx="1131757" cy="79447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সপ্তাহ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7557" y="5807252"/>
            <a:ext cx="1131757" cy="79447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7556" y="1902315"/>
            <a:ext cx="1131757" cy="79447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2727" y="1902315"/>
            <a:ext cx="106430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ন্দ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687580" y="2913197"/>
            <a:ext cx="83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2727" y="3924080"/>
            <a:ext cx="106430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শ্চ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2726" y="2929062"/>
            <a:ext cx="106430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7700" y="4817901"/>
            <a:ext cx="101932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7757" y="5930991"/>
            <a:ext cx="110927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898630" y="2922910"/>
            <a:ext cx="91439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8076" y="1930102"/>
            <a:ext cx="82445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98630" y="1930102"/>
            <a:ext cx="87692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64309" y="3822368"/>
            <a:ext cx="798226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98630" y="3805690"/>
            <a:ext cx="87692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7446" y="4817901"/>
            <a:ext cx="83195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58590" y="4821773"/>
            <a:ext cx="85443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47446" y="5914643"/>
            <a:ext cx="8581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58589" y="5904962"/>
            <a:ext cx="85443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4309" y="2913197"/>
            <a:ext cx="798226" cy="600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334000" y="3031782"/>
            <a:ext cx="122419" cy="18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66272" y="1975306"/>
            <a:ext cx="1064303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7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8" y="365125"/>
            <a:ext cx="6850504" cy="1325563"/>
          </a:xfr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জেনে নিইঃ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6630" y="2614101"/>
            <a:ext cx="137909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রূপ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3856" y="4103921"/>
            <a:ext cx="131538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6630" y="3923204"/>
            <a:ext cx="124418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ঋতু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1429" y="2614100"/>
            <a:ext cx="139408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705725" y="2788169"/>
            <a:ext cx="562131" cy="239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570815" y="4099416"/>
            <a:ext cx="562131" cy="239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58000" y="2786564"/>
            <a:ext cx="562131" cy="239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869242" y="4297682"/>
            <a:ext cx="562131" cy="239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67856" y="2614100"/>
            <a:ext cx="1394086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শোভা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2946" y="3923204"/>
            <a:ext cx="1334123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2616" y="2614100"/>
            <a:ext cx="1746354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রুপার মতো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0110" y="4099416"/>
            <a:ext cx="2668251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 ও রাতের মিল হয় যে সময়ে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1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443" y="479686"/>
            <a:ext cx="6820525" cy="1034322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444" y="1825624"/>
            <a:ext cx="6820525" cy="45451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5" descr="5c3df594ba4394b440f229a086ddaab4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8443" y="1825624"/>
            <a:ext cx="6975641" cy="464856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187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90500"/>
            <a:ext cx="7181850" cy="108585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524000"/>
            <a:ext cx="7181850" cy="5124450"/>
          </a:xfrm>
          <a:ln w="190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2976018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2850" y="247649"/>
            <a:ext cx="4895850" cy="110360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4015" y="3055502"/>
            <a:ext cx="127150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দল-শরৎ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149291"/>
            <a:ext cx="127951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দল-বসন্ত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1765012"/>
            <a:ext cx="117852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দল-বর্ষা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056" y="1790700"/>
            <a:ext cx="6479659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কয় মাসে একটি ঋতু হয় ? ছয়টি ঋতুর নাম লেখ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6759" y="3036452"/>
            <a:ext cx="5311069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বাংলা বছরের প্রথম ছয় মাসের নাম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5910" y="4162564"/>
            <a:ext cx="5211683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বাংলা বছরের শেষ ছয় মাসের নাম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64528" y="1892588"/>
            <a:ext cx="9784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586934" y="3138340"/>
            <a:ext cx="9784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557502" y="4251178"/>
            <a:ext cx="9784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5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6534150" cy="12541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100" y="2476500"/>
            <a:ext cx="5181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করঃ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4100" y="3790950"/>
            <a:ext cx="89535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4100" y="4819650"/>
            <a:ext cx="89535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শ্চ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4100" y="5848350"/>
            <a:ext cx="89535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চ্ছ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3219450" y="3790950"/>
            <a:ext cx="914400" cy="646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qual 7"/>
          <p:cNvSpPr/>
          <p:nvPr/>
        </p:nvSpPr>
        <p:spPr>
          <a:xfrm>
            <a:off x="3219450" y="4819650"/>
            <a:ext cx="914400" cy="64633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Equal 8"/>
          <p:cNvSpPr/>
          <p:nvPr/>
        </p:nvSpPr>
        <p:spPr>
          <a:xfrm>
            <a:off x="3219450" y="5848350"/>
            <a:ext cx="914400" cy="64633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49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201" y="762000"/>
            <a:ext cx="4152899" cy="944562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399" y="2286001"/>
            <a:ext cx="6140627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কত দিনে এক মাস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1" y="3429001"/>
            <a:ext cx="6140626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আমাদের দেশটা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5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0" y="476250"/>
            <a:ext cx="8934450" cy="1066800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1695450"/>
            <a:ext cx="8934449" cy="5162550"/>
          </a:xfrm>
          <a:ln w="127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68751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224" y="509664"/>
            <a:ext cx="7255238" cy="3192905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ভবানী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কান্ত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bn-BD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 </a:t>
            </a:r>
            <a: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 </a:t>
            </a:r>
            <a:b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কাহারোল,দিনাজপুর ।</a:t>
            </a:r>
            <a:b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0662" y="3987383"/>
            <a:ext cx="4177259" cy="257830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bn-BD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 </a:t>
            </a:r>
          </a:p>
          <a:p>
            <a:pPr algn="l"/>
            <a:r>
              <a:rPr lang="bn-BD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endParaRPr lang="bn-BD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ছয় ঋতুর দেশ </a:t>
            </a:r>
            <a:endParaRPr lang="bn-BD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দেশটা........ ঋতু হচ্ছে ছয়টি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9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416" y="666750"/>
            <a:ext cx="6610664" cy="85725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748" y="2788171"/>
            <a:ext cx="9144000" cy="3642609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২.৭.১ বাংলা বারো মাস ও ছয় ঋতুর  বিষয় পড়ে বুঝতে পারবে ।</a:t>
            </a:r>
          </a:p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২.৭.২  বাংলা বারো মাস ও ছয় ঋতুর বিষয় পড়ে বুঝতে পারবে ।</a:t>
            </a:r>
          </a:p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২.৫.১  বাংলা বারো মাসের নাম লিখতে পারবে ।</a:t>
            </a:r>
          </a:p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২.৫.২  বাংলা ছয় ঋতুর নাম লিখতে পারবে ।</a:t>
            </a:r>
          </a:p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২.৫.৩  বাংলা বারো মাস সংশ্লিষ্ট প্রশ্নের উত্তর লিখতে পারবে ।</a:t>
            </a:r>
          </a:p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২.৫.৪  ছয় ঋতু  সংশ্লিষ্ট প্রশ্নের উত্তর লিখতে পারবে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37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297" y="329784"/>
            <a:ext cx="6220919" cy="113925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ছয় ঋতুর দেশ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27" y="1777187"/>
            <a:ext cx="4079822" cy="2536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49" y="1777187"/>
            <a:ext cx="3749729" cy="2536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77" y="1777187"/>
            <a:ext cx="4003623" cy="2644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4044"/>
            <a:ext cx="4171949" cy="2543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48" y="4314044"/>
            <a:ext cx="3949596" cy="266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280" y="4345423"/>
            <a:ext cx="3919020" cy="261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621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550" y="365125"/>
            <a:ext cx="5219700" cy="115887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মানচিত্র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1690688"/>
            <a:ext cx="5219700" cy="5167312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376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24400" y="4038601"/>
            <a:ext cx="215265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গ্রীষ্মকাল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5105401"/>
            <a:ext cx="451598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বৈশাখ ও জ্যৈষ্ঠ মাস হলো গ্রীষ্মকাল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rishm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685801"/>
            <a:ext cx="3733800" cy="2780489"/>
          </a:xfrm>
          <a:prstGeom prst="rect">
            <a:avLst/>
          </a:prstGeom>
        </p:spPr>
      </p:pic>
      <p:pic>
        <p:nvPicPr>
          <p:cNvPr id="5" name="Picture 4" descr="606f2985f1bb63358d1425e2371b99da-17.jpg"/>
          <p:cNvPicPr>
            <a:picLocks noChangeAspect="1"/>
          </p:cNvPicPr>
          <p:nvPr/>
        </p:nvPicPr>
        <p:blipFill>
          <a:blip r:embed="rId5" cstate="print"/>
          <a:srcRect r="9804"/>
          <a:stretch>
            <a:fillRect/>
          </a:stretch>
        </p:blipFill>
        <p:spPr>
          <a:xfrm>
            <a:off x="6104666" y="685800"/>
            <a:ext cx="395881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5400" y="4419601"/>
            <a:ext cx="188595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5334001"/>
            <a:ext cx="3595856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আষাঢ় শ্রাবণ মিলে বর্ষাকাল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1" y="1371600"/>
            <a:ext cx="3979241" cy="2590800"/>
          </a:xfrm>
          <a:prstGeom prst="rect">
            <a:avLst/>
          </a:prstGeom>
        </p:spPr>
      </p:pic>
      <p:pic>
        <p:nvPicPr>
          <p:cNvPr id="8" name="Picture 7" descr="Inclement-weather-common-peop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1371600"/>
            <a:ext cx="374039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0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4450" y="4114801"/>
            <a:ext cx="18669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শরৎকাল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5029201"/>
            <a:ext cx="348044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ভাদ্র-আশ্বিন হচ্ছে শরৎকাল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ndex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1" y="1066800"/>
            <a:ext cx="3912461" cy="2590800"/>
          </a:xfrm>
          <a:prstGeom prst="rect">
            <a:avLst/>
          </a:prstGeom>
        </p:spPr>
      </p:pic>
      <p:pic>
        <p:nvPicPr>
          <p:cNvPr id="9" name="Picture 8" descr="images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0" y="990600"/>
            <a:ext cx="356058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99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4343401"/>
            <a:ext cx="171874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হেমন্তকাল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1" y="5257801"/>
            <a:ext cx="5227713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কার্তিক ও অগ্রহায়ণ মাস হলো হেমন্তকাল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1" y="1143000"/>
            <a:ext cx="3876097" cy="2667000"/>
          </a:xfrm>
          <a:prstGeom prst="rect">
            <a:avLst/>
          </a:prstGeom>
        </p:spPr>
      </p:pic>
      <p:pic>
        <p:nvPicPr>
          <p:cNvPr id="7" name="Picture 6" descr="index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5001" y="1219201"/>
            <a:ext cx="3962400" cy="26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235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শুভেচ্ছা </vt:lpstr>
      <vt:lpstr>ভবানী কান্ত রায়  প্রধান শিক্ষক পাহাড়পুর সরকারি প্রাথমিক বিদ্যালয়  কাহারোল,দিনাজপুর । </vt:lpstr>
      <vt:lpstr>শিখনফল</vt:lpstr>
      <vt:lpstr>ছয় ঋতুর দেশ   </vt:lpstr>
      <vt:lpstr>বাংলাদেশের মানচিত্র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যুক্তবর্ণগুলো চিনে নিই এবং ভেঙ্গে দেখাইঃ  </vt:lpstr>
      <vt:lpstr>শব্দের অর্থ জেনে নিইঃ</vt:lpstr>
      <vt:lpstr>শিক্ষকের পাঠ </vt:lpstr>
      <vt:lpstr>শিক্ষার্থীর পাঠ</vt:lpstr>
      <vt:lpstr>দলীয় কাজ</vt:lpstr>
      <vt:lpstr>একক কাজ </vt:lpstr>
      <vt:lpstr>মূল্যায়ন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D_PTI</dc:creator>
  <cp:lastModifiedBy>DPE</cp:lastModifiedBy>
  <cp:revision>129</cp:revision>
  <dcterms:created xsi:type="dcterms:W3CDTF">2017-01-08T18:00:10Z</dcterms:created>
  <dcterms:modified xsi:type="dcterms:W3CDTF">2020-01-15T09:48:11Z</dcterms:modified>
</cp:coreProperties>
</file>