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8" r:id="rId14"/>
    <p:sldId id="274" r:id="rId15"/>
    <p:sldId id="265" r:id="rId16"/>
    <p:sldId id="269" r:id="rId17"/>
    <p:sldId id="271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3518" r="13056"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8575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Mohammad</a:t>
            </a:r>
            <a:r>
              <a:rPr lang="en-US" baseline="0" dirty="0"/>
              <a:t> Al Amin. </a:t>
            </a:r>
            <a:r>
              <a:rPr lang="en-US" baseline="0" dirty="0" err="1"/>
              <a:t>Sreemongal</a:t>
            </a:r>
            <a:r>
              <a:rPr lang="en-US" baseline="0" dirty="0"/>
              <a:t> 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6.xml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Alamin Pic\20160117_204828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10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62" t="20601" r="22506" b="19518"/>
          <a:stretch/>
        </p:blipFill>
        <p:spPr bwMode="auto">
          <a:xfrm rot="5400000">
            <a:off x="2198282" y="-64681"/>
            <a:ext cx="4724401" cy="74445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57200"/>
            <a:ext cx="59436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676400"/>
            <a:ext cx="6096000" cy="4267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be 1">
            <a:hlinkClick r:id="rId5" action="ppaction://hlinksldjump"/>
          </p:cNvPr>
          <p:cNvSpPr/>
          <p:nvPr/>
        </p:nvSpPr>
        <p:spPr>
          <a:xfrm>
            <a:off x="1690255" y="6172200"/>
            <a:ext cx="533400" cy="48491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4907" y="381000"/>
            <a:ext cx="542648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শরীরিক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সুস্থ্যতায়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3810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14800"/>
            <a:ext cx="3810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76400"/>
            <a:ext cx="3429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বিরতি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প্রয়োজন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114800"/>
            <a:ext cx="341514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ছাত্রছাত্রীদের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45" y="3962401"/>
            <a:ext cx="3505200" cy="2209800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00200"/>
            <a:ext cx="3971925" cy="2137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45" y="1295400"/>
            <a:ext cx="3505200" cy="2442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895723" cy="20227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3464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3810000" cy="1877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সহিষ্ণুতা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3810000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955964"/>
            <a:ext cx="3262745" cy="2244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হৃৎপিন্ড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6345" y="4038600"/>
            <a:ext cx="327660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5964"/>
            <a:ext cx="4038600" cy="2244436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3445080" cy="2386414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18" y="955964"/>
            <a:ext cx="2442854" cy="2244436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4038600" cy="23864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1025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914400"/>
            <a:ext cx="4114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352800"/>
            <a:ext cx="6019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173069"/>
            <a:ext cx="3429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সময়:১০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77090"/>
            <a:ext cx="419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64" y="3331412"/>
            <a:ext cx="3235036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6073" y="5755957"/>
            <a:ext cx="3505200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55957"/>
            <a:ext cx="3733800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পেশিতে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342943"/>
            <a:ext cx="4572000" cy="430887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অভ্যন্তরীন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অঙ্গগুলো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পরিশ্রান্ত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39292"/>
            <a:ext cx="3810000" cy="2271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9292"/>
            <a:ext cx="3810000" cy="2278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ROBIN\Documents\Physical-seven\abdominahj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74" y="3810001"/>
            <a:ext cx="3522852" cy="1869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77194"/>
            <a:ext cx="3505200" cy="1864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9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5112" y="782598"/>
            <a:ext cx="419099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একাধারে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776" y="609600"/>
            <a:ext cx="479367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৩০/৪০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অসুস্থ্য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3775" y="782598"/>
            <a:ext cx="4222173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এলোমেলোভাবে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2071024"/>
            <a:ext cx="5943672" cy="39054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cdn2.omidoo.com/sites/default/files/imagecache/full_width/images/bydate/apr_13_2012_-_446pm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21" y="2133600"/>
            <a:ext cx="5935027" cy="39189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1" r="15000" b="10174"/>
          <a:stretch/>
        </p:blipFill>
        <p:spPr>
          <a:xfrm>
            <a:off x="1943099" y="2071024"/>
            <a:ext cx="5935027" cy="39054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1831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457200"/>
            <a:ext cx="2971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037065"/>
            <a:ext cx="497031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কুফল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5910" y="2286000"/>
            <a:ext cx="2057400" cy="1172620"/>
            <a:chOff x="865910" y="2286000"/>
            <a:chExt cx="2057400" cy="1172620"/>
          </a:xfrm>
        </p:grpSpPr>
        <p:sp>
          <p:nvSpPr>
            <p:cNvPr id="10" name="Notched Right Arrow 9"/>
            <p:cNvSpPr/>
            <p:nvPr/>
          </p:nvSpPr>
          <p:spPr>
            <a:xfrm>
              <a:off x="1028700" y="2286000"/>
              <a:ext cx="1676400" cy="1172620"/>
            </a:xfrm>
            <a:prstGeom prst="notchedRightArrow">
              <a:avLst>
                <a:gd name="adj1" fmla="val 54726"/>
                <a:gd name="adj2" fmla="val 40548"/>
              </a:avLst>
            </a:prstGeom>
            <a:solidFill>
              <a:srgbClr val="92D05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5910" y="2498649"/>
              <a:ext cx="2057400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-ক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3990109"/>
            <a:ext cx="2057400" cy="1172620"/>
            <a:chOff x="838200" y="3990109"/>
            <a:chExt cx="2057400" cy="1172620"/>
          </a:xfrm>
        </p:grpSpPr>
        <p:sp>
          <p:nvSpPr>
            <p:cNvPr id="11" name="Notched Right Arrow 10"/>
            <p:cNvSpPr/>
            <p:nvPr/>
          </p:nvSpPr>
          <p:spPr>
            <a:xfrm>
              <a:off x="1007918" y="3990109"/>
              <a:ext cx="1676400" cy="1172620"/>
            </a:xfrm>
            <a:prstGeom prst="notchedRightArrow">
              <a:avLst>
                <a:gd name="adj1" fmla="val 54726"/>
                <a:gd name="adj2" fmla="val 40548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4237394"/>
              <a:ext cx="2057400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-খ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01341" y="1477925"/>
            <a:ext cx="20747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সময়:৮মি:</a:t>
            </a:r>
          </a:p>
        </p:txBody>
      </p:sp>
      <p:sp>
        <p:nvSpPr>
          <p:cNvPr id="12" name="Cube 11">
            <a:hlinkClick r:id="rId2" action="ppaction://hlinksldjump"/>
          </p:cNvPr>
          <p:cNvSpPr/>
          <p:nvPr/>
        </p:nvSpPr>
        <p:spPr>
          <a:xfrm>
            <a:off x="1627910" y="6172200"/>
            <a:ext cx="533400" cy="48491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2438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673" y="4687669"/>
            <a:ext cx="56395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680" y="1524000"/>
            <a:ext cx="56537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590800"/>
            <a:ext cx="56395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657600"/>
            <a:ext cx="56395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Cube 8">
            <a:hlinkClick r:id="rId2" action="ppaction://hlinksldjump"/>
          </p:cNvPr>
          <p:cNvSpPr/>
          <p:nvPr/>
        </p:nvSpPr>
        <p:spPr>
          <a:xfrm>
            <a:off x="1737680" y="6172200"/>
            <a:ext cx="533400" cy="48491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981670"/>
            <a:ext cx="2667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895600"/>
            <a:ext cx="6629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(15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6" name="Cube 5">
            <a:hlinkClick r:id="rId2" action="ppaction://hlinksldjump"/>
          </p:cNvPr>
          <p:cNvSpPr/>
          <p:nvPr/>
        </p:nvSpPr>
        <p:spPr>
          <a:xfrm>
            <a:off x="1600200" y="6172200"/>
            <a:ext cx="533400" cy="48491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7818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6781800" y="1676400"/>
            <a:ext cx="16764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48006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8006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ঘোষণা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838200" y="3990833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28194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2849539" y="396695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8382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320040"/>
            <a:ext cx="2514600" cy="822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2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533400"/>
            <a:ext cx="3352800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87411"/>
            <a:ext cx="2362200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9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6718" y="571336"/>
            <a:ext cx="3200400" cy="80191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79235"/>
            <a:ext cx="5816446" cy="3293209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মনাইউল্লাহ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শ্রীমংগল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মোবাইল: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01621268860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E-mail.swadhin008@yahoo.com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ll Ducoment\al amin\IMG_779356817316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46" y="1976859"/>
            <a:ext cx="2768908" cy="33225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be 4">
            <a:hlinkClick r:id="rId3" action="ppaction://hlinksldjump"/>
          </p:cNvPr>
          <p:cNvSpPr/>
          <p:nvPr/>
        </p:nvSpPr>
        <p:spPr>
          <a:xfrm>
            <a:off x="1752600" y="6144490"/>
            <a:ext cx="533400" cy="48491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762000"/>
            <a:ext cx="3505200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জকে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lamin Pic\20160117_204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t="12960" r="9183" b="6912"/>
          <a:stretch/>
        </p:blipFill>
        <p:spPr bwMode="auto">
          <a:xfrm rot="5400000">
            <a:off x="4435003" y="1474731"/>
            <a:ext cx="5063066" cy="38746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2438400"/>
            <a:ext cx="4648200" cy="286232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6" name="Cube 5">
            <a:hlinkClick r:id="rId3" action="ppaction://hlinksldjump"/>
          </p:cNvPr>
          <p:cNvSpPr/>
          <p:nvPr/>
        </p:nvSpPr>
        <p:spPr>
          <a:xfrm>
            <a:off x="1828800" y="6144490"/>
            <a:ext cx="533400" cy="48491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3733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485890" cy="3886200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7" y="1505857"/>
            <a:ext cx="6485890" cy="3886200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7" y="1473647"/>
            <a:ext cx="6485890" cy="3886198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7" y="1451872"/>
            <a:ext cx="6485890" cy="3886202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7" y="1460945"/>
            <a:ext cx="6485890" cy="3886200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7" name="TextBox 16"/>
          <p:cNvSpPr txBox="1"/>
          <p:nvPr/>
        </p:nvSpPr>
        <p:spPr>
          <a:xfrm>
            <a:off x="1925782" y="3041030"/>
            <a:ext cx="5562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5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9" y="618292"/>
            <a:ext cx="2895601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Cube 6">
            <a:hlinkClick r:id="rId2" action="ppaction://hlinksldjump"/>
          </p:cNvPr>
          <p:cNvSpPr/>
          <p:nvPr/>
        </p:nvSpPr>
        <p:spPr>
          <a:xfrm>
            <a:off x="1752600" y="6172200"/>
            <a:ext cx="533400" cy="48491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1572" y="1648691"/>
            <a:ext cx="4495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শরীরর্চচা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সুস্থজীবন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" y="2680439"/>
            <a:ext cx="3536372" cy="331151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80439"/>
            <a:ext cx="3962400" cy="33115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8380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512756"/>
            <a:ext cx="2438400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00200"/>
            <a:ext cx="3754582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514600"/>
            <a:ext cx="8229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সুস্থজীবনের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657600"/>
            <a:ext cx="800100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err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505200"/>
            <a:ext cx="8153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109" y="4419600"/>
            <a:ext cx="7696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Cube 8">
            <a:hlinkClick r:id="rId2" action="ppaction://hlinksldjump"/>
          </p:cNvPr>
          <p:cNvSpPr/>
          <p:nvPr/>
        </p:nvSpPr>
        <p:spPr>
          <a:xfrm>
            <a:off x="1676400" y="6172200"/>
            <a:ext cx="533400" cy="48491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04800"/>
            <a:ext cx="4419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স্বাস্থ্যবিধির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412261"/>
            <a:ext cx="3505200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942203"/>
            <a:ext cx="2667000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পরিস্কার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6019800"/>
            <a:ext cx="1828800" cy="553998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408220"/>
            <a:ext cx="2306782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পোশাক-পরিচ্ছদ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50061"/>
            <a:ext cx="3784600" cy="23622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843148"/>
            <a:ext cx="3784600" cy="2126765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2" y="3843148"/>
            <a:ext cx="3588327" cy="225429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2" y="1050062"/>
            <a:ext cx="358832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9343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368049"/>
            <a:ext cx="2667000" cy="430887"/>
          </a:xfrm>
          <a:prstGeom prst="rect">
            <a:avLst/>
          </a:prstGeom>
          <a:solidFill>
            <a:schemeClr val="bg2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338945"/>
            <a:ext cx="2667000" cy="430887"/>
          </a:xfrm>
          <a:prstGeom prst="rect">
            <a:avLst/>
          </a:prstGeom>
          <a:solidFill>
            <a:schemeClr val="bg2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32258"/>
            <a:ext cx="3200400" cy="430887"/>
          </a:xfrm>
          <a:prstGeom prst="rect">
            <a:avLst/>
          </a:prstGeom>
          <a:solidFill>
            <a:schemeClr val="bg2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আড্ডা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145" y="6004548"/>
            <a:ext cx="3124200" cy="430887"/>
          </a:xfrm>
          <a:prstGeom prst="rect">
            <a:avLst/>
          </a:prstGeom>
          <a:solidFill>
            <a:schemeClr val="bg2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77090"/>
            <a:ext cx="396240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14400"/>
            <a:ext cx="3733799" cy="236643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929650"/>
            <a:ext cx="3415146" cy="2351182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55797"/>
            <a:ext cx="3733799" cy="213360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3826690"/>
            <a:ext cx="3415143" cy="213360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621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564" y="968514"/>
            <a:ext cx="2819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016514"/>
            <a:ext cx="6019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9564" y="2514600"/>
            <a:ext cx="28194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সময়:৫মি:</a:t>
            </a:r>
          </a:p>
        </p:txBody>
      </p:sp>
      <p:sp>
        <p:nvSpPr>
          <p:cNvPr id="9" name="Cube 8">
            <a:hlinkClick r:id="rId2" action="ppaction://hlinksldjump"/>
          </p:cNvPr>
          <p:cNvSpPr/>
          <p:nvPr/>
        </p:nvSpPr>
        <p:spPr>
          <a:xfrm>
            <a:off x="1676400" y="6172200"/>
            <a:ext cx="533400" cy="48491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57150">
          <a:noFill/>
        </a:ln>
      </a:spPr>
      <a:bodyPr wrap="square" rtlCol="0">
        <a:spAutoFit/>
      </a:bodyPr>
      <a:lstStyle>
        <a:defPPr algn="ctr">
          <a:defRPr sz="3600"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316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Al Amin</cp:lastModifiedBy>
  <cp:revision>108</cp:revision>
  <dcterms:created xsi:type="dcterms:W3CDTF">2006-08-16T00:00:00Z</dcterms:created>
  <dcterms:modified xsi:type="dcterms:W3CDTF">2018-08-31T18:08:34Z</dcterms:modified>
</cp:coreProperties>
</file>