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63" r:id="rId3"/>
    <p:sldId id="278" r:id="rId4"/>
    <p:sldId id="267" r:id="rId5"/>
    <p:sldId id="275" r:id="rId6"/>
    <p:sldId id="270" r:id="rId7"/>
    <p:sldId id="262" r:id="rId8"/>
    <p:sldId id="256" r:id="rId9"/>
    <p:sldId id="271" r:id="rId10"/>
    <p:sldId id="265" r:id="rId11"/>
    <p:sldId id="272" r:id="rId12"/>
    <p:sldId id="266" r:id="rId13"/>
    <p:sldId id="260" r:id="rId14"/>
    <p:sldId id="274" r:id="rId15"/>
    <p:sldId id="269" r:id="rId16"/>
    <p:sldId id="276" r:id="rId17"/>
    <p:sldId id="261" r:id="rId18"/>
    <p:sldId id="277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854AE-784C-4007-BD1D-86CE96F2169C}" type="datetimeFigureOut">
              <a:rPr lang="en-US" smtClean="0"/>
              <a:t>14-Jan-20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1A049-06A5-4BE1-BBFE-669FA304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4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219D2-D9E8-4A8B-8EF4-8140AA9CC31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4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5334000"/>
            <a:ext cx="866775" cy="1247775"/>
          </a:xfrm>
          <a:prstGeom prst="rect">
            <a:avLst/>
          </a:prstGeom>
        </p:spPr>
      </p:pic>
      <p:pic>
        <p:nvPicPr>
          <p:cNvPr id="3" name="Picture 2" descr="@.10.Flownr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1371599"/>
            <a:ext cx="2438400" cy="3335283"/>
          </a:xfrm>
          <a:prstGeom prst="rect">
            <a:avLst/>
          </a:prstGeom>
        </p:spPr>
      </p:pic>
      <p:pic>
        <p:nvPicPr>
          <p:cNvPr id="4" name="Picture 3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5334000"/>
            <a:ext cx="866775" cy="1247775"/>
          </a:xfrm>
          <a:prstGeom prst="rect">
            <a:avLst/>
          </a:prstGeom>
        </p:spPr>
      </p:pic>
      <p:pic>
        <p:nvPicPr>
          <p:cNvPr id="5" name="Picture 4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5257800"/>
            <a:ext cx="866775" cy="1247775"/>
          </a:xfrm>
          <a:prstGeom prst="rect">
            <a:avLst/>
          </a:prstGeom>
        </p:spPr>
      </p:pic>
      <p:pic>
        <p:nvPicPr>
          <p:cNvPr id="6" name="Picture 5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5257800"/>
            <a:ext cx="866775" cy="1247775"/>
          </a:xfrm>
          <a:prstGeom prst="rect">
            <a:avLst/>
          </a:prstGeom>
        </p:spPr>
      </p:pic>
      <p:pic>
        <p:nvPicPr>
          <p:cNvPr id="7" name="Picture 6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181600"/>
            <a:ext cx="866775" cy="1247775"/>
          </a:xfrm>
          <a:prstGeom prst="rect">
            <a:avLst/>
          </a:prstGeom>
        </p:spPr>
      </p:pic>
      <p:pic>
        <p:nvPicPr>
          <p:cNvPr id="8" name="Picture 7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181600"/>
            <a:ext cx="866775" cy="1247775"/>
          </a:xfrm>
          <a:prstGeom prst="rect">
            <a:avLst/>
          </a:prstGeom>
        </p:spPr>
      </p:pic>
      <p:pic>
        <p:nvPicPr>
          <p:cNvPr id="9" name="Picture 8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0"/>
            <a:ext cx="866775" cy="1247775"/>
          </a:xfrm>
          <a:prstGeom prst="rect">
            <a:avLst/>
          </a:prstGeom>
        </p:spPr>
      </p:pic>
      <p:pic>
        <p:nvPicPr>
          <p:cNvPr id="10" name="Picture 9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0"/>
            <a:ext cx="866775" cy="1247775"/>
          </a:xfrm>
          <a:prstGeom prst="rect">
            <a:avLst/>
          </a:prstGeom>
        </p:spPr>
      </p:pic>
      <p:pic>
        <p:nvPicPr>
          <p:cNvPr id="11" name="Picture 10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0"/>
            <a:ext cx="866775" cy="1247775"/>
          </a:xfrm>
          <a:prstGeom prst="rect">
            <a:avLst/>
          </a:prstGeom>
        </p:spPr>
      </p:pic>
      <p:pic>
        <p:nvPicPr>
          <p:cNvPr id="12" name="Picture 11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0"/>
            <a:ext cx="866775" cy="1247775"/>
          </a:xfrm>
          <a:prstGeom prst="rect">
            <a:avLst/>
          </a:prstGeom>
        </p:spPr>
      </p:pic>
      <p:pic>
        <p:nvPicPr>
          <p:cNvPr id="13" name="Picture 12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0"/>
            <a:ext cx="866775" cy="1247775"/>
          </a:xfrm>
          <a:prstGeom prst="rect">
            <a:avLst/>
          </a:prstGeom>
        </p:spPr>
      </p:pic>
      <p:pic>
        <p:nvPicPr>
          <p:cNvPr id="14" name="Picture 13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8600"/>
            <a:ext cx="866775" cy="1247775"/>
          </a:xfrm>
          <a:prstGeom prst="rect">
            <a:avLst/>
          </a:prstGeom>
        </p:spPr>
      </p:pic>
      <p:pic>
        <p:nvPicPr>
          <p:cNvPr id="15" name="Picture 14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0"/>
            <a:ext cx="866775" cy="1247775"/>
          </a:xfrm>
          <a:prstGeom prst="rect">
            <a:avLst/>
          </a:prstGeom>
        </p:spPr>
      </p:pic>
      <p:pic>
        <p:nvPicPr>
          <p:cNvPr id="16" name="Picture 15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81000"/>
            <a:ext cx="866775" cy="1247775"/>
          </a:xfrm>
          <a:prstGeom prst="rect">
            <a:avLst/>
          </a:prstGeom>
        </p:spPr>
      </p:pic>
      <p:pic>
        <p:nvPicPr>
          <p:cNvPr id="17" name="Picture 16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33400"/>
            <a:ext cx="866775" cy="1247775"/>
          </a:xfrm>
          <a:prstGeom prst="rect">
            <a:avLst/>
          </a:prstGeom>
        </p:spPr>
      </p:pic>
      <p:pic>
        <p:nvPicPr>
          <p:cNvPr id="18" name="Picture 17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685800"/>
            <a:ext cx="866775" cy="1247775"/>
          </a:xfrm>
          <a:prstGeom prst="rect">
            <a:avLst/>
          </a:prstGeom>
        </p:spPr>
      </p:pic>
      <p:pic>
        <p:nvPicPr>
          <p:cNvPr id="19" name="Picture 18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838200"/>
            <a:ext cx="866775" cy="1247775"/>
          </a:xfrm>
          <a:prstGeom prst="rect">
            <a:avLst/>
          </a:prstGeom>
        </p:spPr>
      </p:pic>
      <p:pic>
        <p:nvPicPr>
          <p:cNvPr id="20" name="Picture 19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990600"/>
            <a:ext cx="866775" cy="1247775"/>
          </a:xfrm>
          <a:prstGeom prst="rect">
            <a:avLst/>
          </a:prstGeom>
        </p:spPr>
      </p:pic>
      <p:pic>
        <p:nvPicPr>
          <p:cNvPr id="21" name="Picture 20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1143000"/>
            <a:ext cx="866775" cy="1247775"/>
          </a:xfrm>
          <a:prstGeom prst="rect">
            <a:avLst/>
          </a:prstGeom>
        </p:spPr>
      </p:pic>
      <p:pic>
        <p:nvPicPr>
          <p:cNvPr id="22" name="Picture 21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1295400"/>
            <a:ext cx="866775" cy="1247775"/>
          </a:xfrm>
          <a:prstGeom prst="rect">
            <a:avLst/>
          </a:prstGeom>
        </p:spPr>
      </p:pic>
      <p:pic>
        <p:nvPicPr>
          <p:cNvPr id="23" name="Picture 22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1447800"/>
            <a:ext cx="866775" cy="1247775"/>
          </a:xfrm>
          <a:prstGeom prst="rect">
            <a:avLst/>
          </a:prstGeom>
        </p:spPr>
      </p:pic>
      <p:pic>
        <p:nvPicPr>
          <p:cNvPr id="24" name="Picture 23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1600200"/>
            <a:ext cx="866775" cy="1247775"/>
          </a:xfrm>
          <a:prstGeom prst="rect">
            <a:avLst/>
          </a:prstGeom>
        </p:spPr>
      </p:pic>
      <p:pic>
        <p:nvPicPr>
          <p:cNvPr id="25" name="Picture 24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1752600"/>
            <a:ext cx="866775" cy="1247775"/>
          </a:xfrm>
          <a:prstGeom prst="rect">
            <a:avLst/>
          </a:prstGeom>
        </p:spPr>
      </p:pic>
      <p:pic>
        <p:nvPicPr>
          <p:cNvPr id="26" name="Picture 25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1905000"/>
            <a:ext cx="866775" cy="1247775"/>
          </a:xfrm>
          <a:prstGeom prst="rect">
            <a:avLst/>
          </a:prstGeom>
        </p:spPr>
      </p:pic>
      <p:pic>
        <p:nvPicPr>
          <p:cNvPr id="27" name="Picture 26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2057400"/>
            <a:ext cx="866775" cy="1247775"/>
          </a:xfrm>
          <a:prstGeom prst="rect">
            <a:avLst/>
          </a:prstGeom>
        </p:spPr>
      </p:pic>
      <p:pic>
        <p:nvPicPr>
          <p:cNvPr id="28" name="Picture 27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2209800"/>
            <a:ext cx="866775" cy="1247775"/>
          </a:xfrm>
          <a:prstGeom prst="rect">
            <a:avLst/>
          </a:prstGeom>
        </p:spPr>
      </p:pic>
      <p:pic>
        <p:nvPicPr>
          <p:cNvPr id="29" name="Picture 28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2362200"/>
            <a:ext cx="866775" cy="1247775"/>
          </a:xfrm>
          <a:prstGeom prst="rect">
            <a:avLst/>
          </a:prstGeom>
        </p:spPr>
      </p:pic>
      <p:pic>
        <p:nvPicPr>
          <p:cNvPr id="30" name="Picture 29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2514600"/>
            <a:ext cx="866775" cy="1247775"/>
          </a:xfrm>
          <a:prstGeom prst="rect">
            <a:avLst/>
          </a:prstGeom>
        </p:spPr>
      </p:pic>
      <p:pic>
        <p:nvPicPr>
          <p:cNvPr id="31" name="Picture 30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2667000"/>
            <a:ext cx="866775" cy="1247775"/>
          </a:xfrm>
          <a:prstGeom prst="rect">
            <a:avLst/>
          </a:prstGeom>
        </p:spPr>
      </p:pic>
      <p:pic>
        <p:nvPicPr>
          <p:cNvPr id="32" name="Picture 31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2819400"/>
            <a:ext cx="866775" cy="1247775"/>
          </a:xfrm>
          <a:prstGeom prst="rect">
            <a:avLst/>
          </a:prstGeom>
        </p:spPr>
      </p:pic>
      <p:pic>
        <p:nvPicPr>
          <p:cNvPr id="33" name="Picture 32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971800"/>
            <a:ext cx="866775" cy="1247775"/>
          </a:xfrm>
          <a:prstGeom prst="rect">
            <a:avLst/>
          </a:prstGeom>
        </p:spPr>
      </p:pic>
      <p:pic>
        <p:nvPicPr>
          <p:cNvPr id="34" name="Picture 33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3124200"/>
            <a:ext cx="866775" cy="1247775"/>
          </a:xfrm>
          <a:prstGeom prst="rect">
            <a:avLst/>
          </a:prstGeom>
        </p:spPr>
      </p:pic>
      <p:pic>
        <p:nvPicPr>
          <p:cNvPr id="35" name="Picture 34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3276600"/>
            <a:ext cx="866775" cy="1247775"/>
          </a:xfrm>
          <a:prstGeom prst="rect">
            <a:avLst/>
          </a:prstGeom>
        </p:spPr>
      </p:pic>
      <p:pic>
        <p:nvPicPr>
          <p:cNvPr id="36" name="Picture 35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3429000"/>
            <a:ext cx="866775" cy="1247775"/>
          </a:xfrm>
          <a:prstGeom prst="rect">
            <a:avLst/>
          </a:prstGeom>
        </p:spPr>
      </p:pic>
      <p:pic>
        <p:nvPicPr>
          <p:cNvPr id="37" name="Picture 36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3581400"/>
            <a:ext cx="866775" cy="1247775"/>
          </a:xfrm>
          <a:prstGeom prst="rect">
            <a:avLst/>
          </a:prstGeom>
        </p:spPr>
      </p:pic>
      <p:pic>
        <p:nvPicPr>
          <p:cNvPr id="38" name="Picture 37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3733800"/>
            <a:ext cx="866775" cy="1247775"/>
          </a:xfrm>
          <a:prstGeom prst="rect">
            <a:avLst/>
          </a:prstGeom>
        </p:spPr>
      </p:pic>
      <p:pic>
        <p:nvPicPr>
          <p:cNvPr id="39" name="Picture 38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3886200"/>
            <a:ext cx="866775" cy="1247775"/>
          </a:xfrm>
          <a:prstGeom prst="rect">
            <a:avLst/>
          </a:prstGeom>
        </p:spPr>
      </p:pic>
      <p:pic>
        <p:nvPicPr>
          <p:cNvPr id="40" name="Picture 39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4038600"/>
            <a:ext cx="866775" cy="1247775"/>
          </a:xfrm>
          <a:prstGeom prst="rect">
            <a:avLst/>
          </a:prstGeom>
        </p:spPr>
      </p:pic>
      <p:pic>
        <p:nvPicPr>
          <p:cNvPr id="41" name="Picture 40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4191000"/>
            <a:ext cx="866775" cy="1247775"/>
          </a:xfrm>
          <a:prstGeom prst="rect">
            <a:avLst/>
          </a:prstGeom>
        </p:spPr>
      </p:pic>
      <p:pic>
        <p:nvPicPr>
          <p:cNvPr id="42" name="Picture 41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4343400"/>
            <a:ext cx="866775" cy="1247775"/>
          </a:xfrm>
          <a:prstGeom prst="rect">
            <a:avLst/>
          </a:prstGeom>
        </p:spPr>
      </p:pic>
      <p:pic>
        <p:nvPicPr>
          <p:cNvPr id="43" name="Picture 42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4495800"/>
            <a:ext cx="866775" cy="1247775"/>
          </a:xfrm>
          <a:prstGeom prst="rect">
            <a:avLst/>
          </a:prstGeom>
        </p:spPr>
      </p:pic>
      <p:pic>
        <p:nvPicPr>
          <p:cNvPr id="44" name="Picture 43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4648200"/>
            <a:ext cx="866775" cy="1247775"/>
          </a:xfrm>
          <a:prstGeom prst="rect">
            <a:avLst/>
          </a:prstGeom>
        </p:spPr>
      </p:pic>
      <p:pic>
        <p:nvPicPr>
          <p:cNvPr id="46" name="Picture 45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5334000"/>
            <a:ext cx="866775" cy="1247775"/>
          </a:xfrm>
          <a:prstGeom prst="rect">
            <a:avLst/>
          </a:prstGeom>
        </p:spPr>
      </p:pic>
      <p:pic>
        <p:nvPicPr>
          <p:cNvPr id="47" name="Picture 46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7225" y="5334000"/>
            <a:ext cx="866775" cy="1247775"/>
          </a:xfrm>
          <a:prstGeom prst="rect">
            <a:avLst/>
          </a:prstGeom>
        </p:spPr>
      </p:pic>
      <p:pic>
        <p:nvPicPr>
          <p:cNvPr id="48" name="Picture 47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152400"/>
            <a:ext cx="866775" cy="1247775"/>
          </a:xfrm>
          <a:prstGeom prst="rect">
            <a:avLst/>
          </a:prstGeom>
        </p:spPr>
      </p:pic>
      <p:pic>
        <p:nvPicPr>
          <p:cNvPr id="49" name="Picture 48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04800"/>
            <a:ext cx="866775" cy="1247775"/>
          </a:xfrm>
          <a:prstGeom prst="rect">
            <a:avLst/>
          </a:prstGeom>
        </p:spPr>
      </p:pic>
      <p:pic>
        <p:nvPicPr>
          <p:cNvPr id="50" name="Picture 49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457200"/>
            <a:ext cx="866775" cy="1247775"/>
          </a:xfrm>
          <a:prstGeom prst="rect">
            <a:avLst/>
          </a:prstGeom>
        </p:spPr>
      </p:pic>
      <p:pic>
        <p:nvPicPr>
          <p:cNvPr id="51" name="Picture 50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609600"/>
            <a:ext cx="866775" cy="1247775"/>
          </a:xfrm>
          <a:prstGeom prst="rect">
            <a:avLst/>
          </a:prstGeom>
        </p:spPr>
      </p:pic>
      <p:pic>
        <p:nvPicPr>
          <p:cNvPr id="52" name="Picture 51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762000"/>
            <a:ext cx="866775" cy="1247775"/>
          </a:xfrm>
          <a:prstGeom prst="rect">
            <a:avLst/>
          </a:prstGeom>
        </p:spPr>
      </p:pic>
      <p:pic>
        <p:nvPicPr>
          <p:cNvPr id="53" name="Picture 52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914400"/>
            <a:ext cx="866775" cy="1247775"/>
          </a:xfrm>
          <a:prstGeom prst="rect">
            <a:avLst/>
          </a:prstGeom>
        </p:spPr>
      </p:pic>
      <p:pic>
        <p:nvPicPr>
          <p:cNvPr id="54" name="Picture 53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1066800"/>
            <a:ext cx="866775" cy="1247775"/>
          </a:xfrm>
          <a:prstGeom prst="rect">
            <a:avLst/>
          </a:prstGeom>
        </p:spPr>
      </p:pic>
      <p:pic>
        <p:nvPicPr>
          <p:cNvPr id="55" name="Picture 54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1219200"/>
            <a:ext cx="866775" cy="1247775"/>
          </a:xfrm>
          <a:prstGeom prst="rect">
            <a:avLst/>
          </a:prstGeom>
        </p:spPr>
      </p:pic>
      <p:pic>
        <p:nvPicPr>
          <p:cNvPr id="56" name="Picture 55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1371600"/>
            <a:ext cx="866775" cy="1247775"/>
          </a:xfrm>
          <a:prstGeom prst="rect">
            <a:avLst/>
          </a:prstGeom>
        </p:spPr>
      </p:pic>
      <p:pic>
        <p:nvPicPr>
          <p:cNvPr id="57" name="Picture 56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524000"/>
            <a:ext cx="866775" cy="1247775"/>
          </a:xfrm>
          <a:prstGeom prst="rect">
            <a:avLst/>
          </a:prstGeom>
        </p:spPr>
      </p:pic>
      <p:pic>
        <p:nvPicPr>
          <p:cNvPr id="58" name="Picture 57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1676400"/>
            <a:ext cx="866775" cy="1247775"/>
          </a:xfrm>
          <a:prstGeom prst="rect">
            <a:avLst/>
          </a:prstGeom>
        </p:spPr>
      </p:pic>
      <p:pic>
        <p:nvPicPr>
          <p:cNvPr id="59" name="Picture 58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1828800"/>
            <a:ext cx="866775" cy="1247775"/>
          </a:xfrm>
          <a:prstGeom prst="rect">
            <a:avLst/>
          </a:prstGeom>
        </p:spPr>
      </p:pic>
      <p:pic>
        <p:nvPicPr>
          <p:cNvPr id="60" name="Picture 59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1981200"/>
            <a:ext cx="866775" cy="1247775"/>
          </a:xfrm>
          <a:prstGeom prst="rect">
            <a:avLst/>
          </a:prstGeom>
        </p:spPr>
      </p:pic>
      <p:pic>
        <p:nvPicPr>
          <p:cNvPr id="61" name="Picture 60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2133600"/>
            <a:ext cx="866775" cy="1247775"/>
          </a:xfrm>
          <a:prstGeom prst="rect">
            <a:avLst/>
          </a:prstGeom>
        </p:spPr>
      </p:pic>
      <p:pic>
        <p:nvPicPr>
          <p:cNvPr id="62" name="Picture 61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2286000"/>
            <a:ext cx="866775" cy="1247775"/>
          </a:xfrm>
          <a:prstGeom prst="rect">
            <a:avLst/>
          </a:prstGeom>
        </p:spPr>
      </p:pic>
      <p:pic>
        <p:nvPicPr>
          <p:cNvPr id="63" name="Picture 62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438400"/>
            <a:ext cx="866775" cy="1247775"/>
          </a:xfrm>
          <a:prstGeom prst="rect">
            <a:avLst/>
          </a:prstGeom>
        </p:spPr>
      </p:pic>
      <p:pic>
        <p:nvPicPr>
          <p:cNvPr id="64" name="Picture 63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2590800"/>
            <a:ext cx="866775" cy="1247775"/>
          </a:xfrm>
          <a:prstGeom prst="rect">
            <a:avLst/>
          </a:prstGeom>
        </p:spPr>
      </p:pic>
      <p:pic>
        <p:nvPicPr>
          <p:cNvPr id="65" name="Picture 64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2743200"/>
            <a:ext cx="866775" cy="1247775"/>
          </a:xfrm>
          <a:prstGeom prst="rect">
            <a:avLst/>
          </a:prstGeom>
        </p:spPr>
      </p:pic>
      <p:pic>
        <p:nvPicPr>
          <p:cNvPr id="66" name="Picture 65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7225" y="838200"/>
            <a:ext cx="866775" cy="1600200"/>
          </a:xfrm>
          <a:prstGeom prst="rect">
            <a:avLst/>
          </a:prstGeom>
        </p:spPr>
      </p:pic>
      <p:pic>
        <p:nvPicPr>
          <p:cNvPr id="68" name="Picture 67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5334000"/>
            <a:ext cx="866775" cy="1247775"/>
          </a:xfrm>
          <a:prstGeom prst="rect">
            <a:avLst/>
          </a:prstGeom>
        </p:spPr>
      </p:pic>
      <p:pic>
        <p:nvPicPr>
          <p:cNvPr id="69" name="Picture 68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5334000"/>
            <a:ext cx="866775" cy="1247775"/>
          </a:xfrm>
          <a:prstGeom prst="rect">
            <a:avLst/>
          </a:prstGeom>
        </p:spPr>
      </p:pic>
      <p:pic>
        <p:nvPicPr>
          <p:cNvPr id="70" name="Picture 69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5257800"/>
            <a:ext cx="866775" cy="1247775"/>
          </a:xfrm>
          <a:prstGeom prst="rect">
            <a:avLst/>
          </a:prstGeom>
        </p:spPr>
      </p:pic>
      <p:pic>
        <p:nvPicPr>
          <p:cNvPr id="71" name="Picture 70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5257800"/>
            <a:ext cx="866775" cy="1247775"/>
          </a:xfrm>
          <a:prstGeom prst="rect">
            <a:avLst/>
          </a:prstGeom>
        </p:spPr>
      </p:pic>
      <p:pic>
        <p:nvPicPr>
          <p:cNvPr id="72" name="Picture 71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3800" y="5334000"/>
            <a:ext cx="866775" cy="1247775"/>
          </a:xfrm>
          <a:prstGeom prst="rect">
            <a:avLst/>
          </a:prstGeom>
        </p:spPr>
      </p:pic>
      <p:pic>
        <p:nvPicPr>
          <p:cNvPr id="73" name="Picture 72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2895600"/>
            <a:ext cx="866775" cy="1247775"/>
          </a:xfrm>
          <a:prstGeom prst="rect">
            <a:avLst/>
          </a:prstGeom>
        </p:spPr>
      </p:pic>
      <p:pic>
        <p:nvPicPr>
          <p:cNvPr id="74" name="Picture 73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3048000"/>
            <a:ext cx="866775" cy="1247775"/>
          </a:xfrm>
          <a:prstGeom prst="rect">
            <a:avLst/>
          </a:prstGeom>
        </p:spPr>
      </p:pic>
      <p:pic>
        <p:nvPicPr>
          <p:cNvPr id="75" name="Picture 74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3200400"/>
            <a:ext cx="866775" cy="1247775"/>
          </a:xfrm>
          <a:prstGeom prst="rect">
            <a:avLst/>
          </a:prstGeom>
        </p:spPr>
      </p:pic>
      <p:pic>
        <p:nvPicPr>
          <p:cNvPr id="76" name="Picture 75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3800" y="3352800"/>
            <a:ext cx="866775" cy="1247775"/>
          </a:xfrm>
          <a:prstGeom prst="rect">
            <a:avLst/>
          </a:prstGeom>
        </p:spPr>
      </p:pic>
      <p:pic>
        <p:nvPicPr>
          <p:cNvPr id="77" name="Picture 76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6200" y="3505200"/>
            <a:ext cx="866775" cy="1247775"/>
          </a:xfrm>
          <a:prstGeom prst="rect">
            <a:avLst/>
          </a:prstGeom>
        </p:spPr>
      </p:pic>
      <p:pic>
        <p:nvPicPr>
          <p:cNvPr id="78" name="Picture 77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8600" y="3657600"/>
            <a:ext cx="866775" cy="1247775"/>
          </a:xfrm>
          <a:prstGeom prst="rect">
            <a:avLst/>
          </a:prstGeom>
        </p:spPr>
      </p:pic>
      <p:pic>
        <p:nvPicPr>
          <p:cNvPr id="79" name="Picture 78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00" y="3810000"/>
            <a:ext cx="866775" cy="1247775"/>
          </a:xfrm>
          <a:prstGeom prst="rect">
            <a:avLst/>
          </a:prstGeom>
        </p:spPr>
      </p:pic>
      <p:pic>
        <p:nvPicPr>
          <p:cNvPr id="80" name="Picture 79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3400" y="3962400"/>
            <a:ext cx="866775" cy="1247775"/>
          </a:xfrm>
          <a:prstGeom prst="rect">
            <a:avLst/>
          </a:prstGeom>
        </p:spPr>
      </p:pic>
      <p:pic>
        <p:nvPicPr>
          <p:cNvPr id="81" name="Picture 80" descr="‏(‏050117217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5800" y="4114800"/>
            <a:ext cx="866775" cy="1247775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914400" y="914400"/>
            <a:ext cx="7315200" cy="541020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bn-IN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ফুলে ফুলে স্বাগতম</a:t>
            </a:r>
          </a:p>
          <a:p>
            <a:r>
              <a:rPr lang="bn-IN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আজকের  ক্লাসে</a:t>
            </a:r>
            <a:endParaRPr lang="en-US" sz="3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4" name="Picture 83" descr="_k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5113" y="228600"/>
            <a:ext cx="2286000" cy="197069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2950" y="3967594"/>
            <a:ext cx="1723692" cy="95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21227"/>
      </p:ext>
    </p:extLst>
  </p:cSld>
  <p:clrMapOvr>
    <a:masterClrMapping/>
  </p:clrMapOvr>
  <p:transition>
    <p:checker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build="p" bldLvl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15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অলিগোপলি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বাজারের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বৈশিষ্ট্যঃ</a:t>
            </a:r>
            <a:r>
              <a:rPr lang="en-US" sz="3200" dirty="0" smtClean="0"/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IN" sz="3200" dirty="0" smtClean="0"/>
              <a:t>বিক্রেতার সংখ্যা মুষ্টিমেয়।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IN" sz="3200" dirty="0" smtClean="0"/>
              <a:t>বিক্রেতার সংখ্যা কম হওয়ায় বাজারে দামের উপর প্রভাব বিস্তার করতে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IN" sz="3200" dirty="0" smtClean="0"/>
              <a:t>অলিগোপলিতে সিদ্ধান্ত গ্রহণে বিক্রেতার মধ্যে পারস্পারিক নির্ভরশীলতা থাকে।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IN" sz="3200" dirty="0" smtClean="0"/>
              <a:t>বিজ্ঞাপন ও প্রচারের ওপর বিশেষ গুরুত্ব দেওয়া হয়।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IN" sz="3200" dirty="0" smtClean="0"/>
              <a:t>বিক্রেতার মধ্যে দলীয় ও যৌথ মনোভাব কাজ করে 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IN" sz="3200" dirty="0" smtClean="0"/>
              <a:t>বিক্রেতার গড় আয় রেখা বা চাহিদা রেখা কিছুটা অনিশ্চিত প্রকৃতির ।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IN" sz="3200" dirty="0" smtClean="0"/>
              <a:t>অলিগোপলি বাজারে দাম নেতৃত্ব গড়ে উঠে।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52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01478" y="286543"/>
            <a:ext cx="9069757" cy="5932760"/>
            <a:chOff x="165989" y="1088018"/>
            <a:chExt cx="8978012" cy="5649389"/>
          </a:xfrm>
        </p:grpSpPr>
        <p:sp>
          <p:nvSpPr>
            <p:cNvPr id="33" name="TextBox 32"/>
            <p:cNvSpPr txBox="1"/>
            <p:nvPr/>
          </p:nvSpPr>
          <p:spPr>
            <a:xfrm>
              <a:off x="4290977" y="1088018"/>
              <a:ext cx="2643223" cy="35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15955" y="1232504"/>
              <a:ext cx="2728046" cy="38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29701" y="2908116"/>
              <a:ext cx="2255057" cy="38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B050"/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1803" y="3480135"/>
              <a:ext cx="1502320" cy="2631698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785" y="3480136"/>
              <a:ext cx="1649691" cy="2631697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>
            <a:xfrm>
              <a:off x="592297" y="5001892"/>
              <a:ext cx="314608" cy="23286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19403" y="5281827"/>
              <a:ext cx="269663" cy="39587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9059" y="5277765"/>
              <a:ext cx="45719" cy="32601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26293" y="5709553"/>
              <a:ext cx="45719" cy="2212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889667" y="5709553"/>
              <a:ext cx="45719" cy="2212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935386" y="5311757"/>
              <a:ext cx="114622" cy="27913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29227" y="5044076"/>
              <a:ext cx="314608" cy="23286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56333" y="5324011"/>
              <a:ext cx="269663" cy="39587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5989" y="5319949"/>
              <a:ext cx="45719" cy="32601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63223" y="5751737"/>
              <a:ext cx="45719" cy="2212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26597" y="5751737"/>
              <a:ext cx="45719" cy="2212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1219" y="5307070"/>
              <a:ext cx="45719" cy="32601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06322" y="6297793"/>
              <a:ext cx="1765449" cy="43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পেপসি ব্যান্ড</a:t>
              </a:r>
              <a:endPara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4234" y="6190724"/>
              <a:ext cx="2049231" cy="43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কোকাকোলা ব্যান্ড</a:t>
              </a:r>
              <a:endPara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50007" y="1613503"/>
              <a:ext cx="7430529" cy="1055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ডুয়োপলি বাজার</a:t>
              </a:r>
              <a:endParaRPr lang="en-US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98878" y="3640963"/>
              <a:ext cx="2362199" cy="2549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দুইজন মাত্র বিক্রেতা পণ্যের যোগান নিয়ন্তন করে।    অসংখ্য ক্রেতা।</a:t>
              </a:r>
            </a:p>
            <a:p>
              <a:r>
                <a:rPr lang="bn-IN" sz="2800" b="1" dirty="0" smtClean="0">
                  <a:solidFill>
                    <a:schemeClr val="accent6"/>
                  </a:solidFill>
                  <a:latin typeface="NikoshBAN" pitchFamily="2" charset="0"/>
                  <a:cs typeface="NikoshBAN" pitchFamily="2" charset="0"/>
                </a:rPr>
                <a:t>বিক্রেতার সংখ্যা বাড়বে না।</a:t>
              </a:r>
              <a:endParaRPr lang="en-US" sz="2800" b="1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4942254" y="49972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969360" y="5277183"/>
              <a:ext cx="269663" cy="39587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879016" y="5273121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976250" y="57049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239624" y="57049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341791" y="5311758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094654" y="51496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121760" y="5429583"/>
              <a:ext cx="269663" cy="39587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031416" y="5425521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5128650" y="58573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392024" y="58573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494191" y="5464158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5247054" y="53020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274160" y="5581983"/>
              <a:ext cx="269663" cy="39587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183816" y="5577921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281050" y="60097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544424" y="60097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646591" y="5616558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588627" y="5134257"/>
              <a:ext cx="314608" cy="28195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4615733" y="5416191"/>
              <a:ext cx="269663" cy="47931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4622623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4885997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988164" y="5449908"/>
              <a:ext cx="45719" cy="394729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37988" y="5408237"/>
              <a:ext cx="52357" cy="402349"/>
            </a:xfrm>
            <a:prstGeom prst="rect">
              <a:avLst/>
            </a:prstGeom>
            <a:solidFill>
              <a:srgbClr val="7030A0"/>
            </a:solidFill>
          </p:spPr>
        </p:pic>
        <p:sp>
          <p:nvSpPr>
            <p:cNvPr id="96" name="Rounded Rectangle 95"/>
            <p:cNvSpPr/>
            <p:nvPr/>
          </p:nvSpPr>
          <p:spPr>
            <a:xfrm>
              <a:off x="5198731" y="5581983"/>
              <a:ext cx="269663" cy="39587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4513198" y="5134257"/>
              <a:ext cx="314608" cy="28195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540304" y="5416191"/>
              <a:ext cx="269663" cy="47931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4810568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4853931" y="49972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5158731" y="53020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558267" y="5616558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534300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4424874" y="5134257"/>
              <a:ext cx="314608" cy="28195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4451980" y="5416191"/>
              <a:ext cx="269663" cy="47931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4722244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955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ডুয়ো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ডুয়োপলি বাজার ব্যবস্থায় কেবলমাত্র দুইজন বিক্রেতা বা দুটি ফার্ম উপস্থিত থাকে।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ফার্ম দুটি সমজাতীয় দ্রব্য উৎপাদন করবে।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এক বিক্রেতার সাথে অপর বিক্রেতার তীব্র প্রতিদ্বন্দ্বিতা বিদ্যমান।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বাজারে নতুন কোন বিক্রেতার প্রবেশের পথ রুদ্ধ থাকে।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বাজারে একে অপরের আচারণ দ্বারা প্রভাবিত হতে পারে।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7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57400" y="373652"/>
            <a:ext cx="7086600" cy="91440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numCol="1">
            <a:prstTxWarp prst="textTriangleInverted">
              <a:avLst/>
            </a:prstTxWarp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288052"/>
            <a:ext cx="8610600" cy="50365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বিক্রেতার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বলা হয়?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ক্রেতার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বলা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মনোপসনি কি?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ডুয়োপসনি কি?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TR, MR</a:t>
            </a:r>
            <a:r>
              <a:rPr lang="bn-IN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AR</a:t>
            </a:r>
            <a:r>
              <a:rPr lang="bn-IN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bn-IN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ডুয়োপলি কি? 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760" y="505326"/>
            <a:ext cx="1829714" cy="15654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922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28600" y="304801"/>
            <a:ext cx="8915401" cy="6580926"/>
            <a:chOff x="92496" y="532685"/>
            <a:chExt cx="9051505" cy="263413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936" y="1020692"/>
              <a:ext cx="3309193" cy="1682790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155734" y="1754803"/>
              <a:ext cx="314608" cy="2457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82840" y="2025261"/>
              <a:ext cx="269663" cy="41783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2496" y="2025260"/>
              <a:ext cx="45719" cy="34410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9730" y="2463143"/>
              <a:ext cx="45719" cy="233497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19940" y="2463143"/>
              <a:ext cx="45719" cy="233497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00829" y="1463454"/>
              <a:ext cx="314608" cy="24578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405823" y="1705641"/>
              <a:ext cx="269663" cy="41783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315479" y="1705640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412713" y="21435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76087" y="21435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7726" y="2012381"/>
              <a:ext cx="45719" cy="34410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778254" y="1744277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531117" y="1587583"/>
              <a:ext cx="314608" cy="24578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558223" y="1858041"/>
              <a:ext cx="269663" cy="41783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467879" y="1858040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565113" y="22959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828487" y="22959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930654" y="1896677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683517" y="1739983"/>
              <a:ext cx="314608" cy="24578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710623" y="2010441"/>
              <a:ext cx="269663" cy="41783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620279" y="2010440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717513" y="24483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980887" y="24483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083054" y="2049077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25090" y="1569338"/>
              <a:ext cx="314608" cy="2975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052196" y="1839795"/>
              <a:ext cx="269663" cy="50591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961852" y="1839796"/>
              <a:ext cx="45719" cy="41663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059086" y="2277678"/>
              <a:ext cx="45719" cy="28271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322460" y="2277678"/>
              <a:ext cx="45719" cy="28271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424627" y="1878433"/>
              <a:ext cx="45719" cy="41663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81305" y="532685"/>
              <a:ext cx="4543570" cy="28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মনোপসনি বাজার</a:t>
              </a:r>
              <a:endPara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15955" y="1232504"/>
              <a:ext cx="2728046" cy="1589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একজন মাত্র ক্রেতা।</a:t>
              </a:r>
            </a:p>
            <a:p>
              <a:r>
                <a:rPr lang="bn-IN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বিক্রেতা অসংখ্য।</a:t>
              </a:r>
            </a:p>
            <a:p>
              <a:r>
                <a:rPr lang="bn-IN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যেমন-একটি মাত্র চিনির কারখানা </a:t>
              </a:r>
              <a:r>
                <a:rPr lang="bn-IN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কিন্তু </a:t>
              </a:r>
              <a:r>
                <a:rPr lang="bn-IN" sz="3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আখ বিক্রেতা অনেক।</a:t>
              </a:r>
              <a:endPara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29701" y="2908116"/>
              <a:ext cx="2255057" cy="258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চিনি কারখানা</a:t>
              </a:r>
              <a:endPara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175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23" y="152400"/>
            <a:ext cx="8686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মনোপসনি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মনোপসনি বাজারে বিক্রেতার সংখ্যা অনেক।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মনোপসনি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বাজারে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ক্রেতার সংখ্যা মাত্র একজন।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4800" dirty="0">
                <a:latin typeface="NikoshBAN" pitchFamily="2" charset="0"/>
                <a:cs typeface="NikoshBAN" pitchFamily="2" charset="0"/>
              </a:rPr>
              <a:t>মনোপসনি বাজারে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ক্রেতা দ্রব্যের দাম ও যোগান নিয়ন্ত্রণ করে।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4800" dirty="0">
                <a:latin typeface="NikoshBAN" pitchFamily="2" charset="0"/>
                <a:cs typeface="NikoshBAN" pitchFamily="2" charset="0"/>
              </a:rPr>
              <a:t>মনোপসনি বাজারে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যোগানের উপর ক্রেতার নিয়ন্ত্রণ থাকায় দ্রব্যের দাম কম হয়।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6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66801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দলীয় কাজ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959651"/>
            <a:ext cx="868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গ্রুপ ক  (ডুয়োপলি বাজারের ৪ টি বৈশিষ্ট্য লিখ?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গ্রুপ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খ   (মনোপসনি বাজারের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৪ টি বৈশিষ্ট্য লিখ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গ্রুপ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  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ডুয়োপসনি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বাজারের ৪ টি বৈশিষ্ট্য লিখ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96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বাড়ীর কাজ</a:t>
            </a:r>
            <a:endParaRPr lang="en-US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419600" y="2133600"/>
            <a:ext cx="4648200" cy="3992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None/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ডুয়োপলি ও ডুয়োপসনি বাজারের মধ্যে পার্থক্য গুলো খাতায় লিখে আনবে ?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733800"/>
            <a:ext cx="1795882" cy="183337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219200"/>
            <a:ext cx="4038600" cy="487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429000"/>
            <a:ext cx="32766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04800" y="1981200"/>
            <a:ext cx="4343400" cy="1447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4038600"/>
            <a:ext cx="533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9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9523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457200" y="5032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আগামী পাঠ 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457200" y="1828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পূর্ণপ্রতিযোগিতা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অপূর্ণপ্রতিযোগিতামূলক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পূর্ণপ্রতিযোগিতা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অপূর্ণপ্রতিযোগিতামূলক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মধ্যে তুলনামূলক পার্থক্য বিশ্লেষণ করতে পারবে- </a:t>
            </a:r>
          </a:p>
          <a:p>
            <a:pPr marL="0" indent="0">
              <a:buNone/>
            </a:pPr>
            <a:endParaRPr lang="bn-IN" sz="4000" dirty="0" smtClean="0"/>
          </a:p>
          <a:p>
            <a:pPr>
              <a:buFont typeface="Wingdings" pitchFamily="2" charset="2"/>
              <a:buChar char="Ø"/>
            </a:pPr>
            <a:endParaRPr lang="bn-IN" sz="4000" dirty="0" smtClean="0"/>
          </a:p>
          <a:p>
            <a:pPr>
              <a:buFont typeface="Wingdings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682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762000"/>
            <a:ext cx="4304530" cy="48087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52526" y="4495800"/>
            <a:ext cx="4271404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bn-IN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0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493998"/>
            <a:ext cx="571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</a:p>
          <a:p>
            <a:pPr algn="ctr"/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অধ্যায়</a:t>
            </a:r>
          </a:p>
          <a:p>
            <a:pPr algn="ctr"/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IN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7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2004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নিচের চিত্রগুলো লক্ষ্য কর-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58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0" y="327084"/>
            <a:ext cx="9067800" cy="6555643"/>
            <a:chOff x="0" y="615639"/>
            <a:chExt cx="7285171" cy="6259601"/>
          </a:xfrm>
        </p:grpSpPr>
        <p:sp>
          <p:nvSpPr>
            <p:cNvPr id="2" name="Oval 1"/>
            <p:cNvSpPr/>
            <p:nvPr/>
          </p:nvSpPr>
          <p:spPr>
            <a:xfrm>
              <a:off x="4583718" y="22546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609477" y="25250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512243" y="25250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609477" y="29629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872851" y="29629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975018" y="25637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36118" y="24070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761877" y="26774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664643" y="26774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761877" y="31153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025251" y="31153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127418" y="27161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88518" y="25594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14277" y="28298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817043" y="28298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914277" y="32677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177651" y="32677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279818" y="28685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230091" y="2388788"/>
              <a:ext cx="360609" cy="31187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255850" y="2659246"/>
              <a:ext cx="309093" cy="53018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158616" y="2659246"/>
              <a:ext cx="45719" cy="4366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55850" y="3097128"/>
              <a:ext cx="45719" cy="29627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519224" y="3097128"/>
              <a:ext cx="45719" cy="29627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621391" y="2697883"/>
              <a:ext cx="45719" cy="4366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3750821" y="3138866"/>
              <a:ext cx="5476979" cy="1261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9600" b="1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অলিগোপলি</a:t>
              </a:r>
              <a:endParaRPr lang="en-US" sz="96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668882"/>
              <a:ext cx="3837240" cy="244481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24" y="615639"/>
              <a:ext cx="3837240" cy="2546956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4365619" y="3676751"/>
              <a:ext cx="2919552" cy="617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বিক্রেতা</a:t>
              </a:r>
              <a:endPara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3400" y="3237721"/>
              <a:ext cx="2275985" cy="49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বিমান কোমপানি</a:t>
              </a:r>
              <a:endPara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7932" y="6316872"/>
              <a:ext cx="3768532" cy="558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b="1" dirty="0" smtClean="0">
                  <a:latin typeface="NikoshBAN" pitchFamily="2" charset="0"/>
                  <a:cs typeface="NikoshBAN" pitchFamily="2" charset="0"/>
                </a:rPr>
                <a:t>বিএমডব্লিও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736118" y="24070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761877" y="26774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664643" y="26774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1877" y="31153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025251" y="31153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5127418" y="27161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888518" y="25594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914277" y="28298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817043" y="28298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914277" y="32677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177651" y="32677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279818" y="28685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040918" y="27118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066677" y="29822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969443" y="29822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066677" y="34201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330051" y="34201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432218" y="30209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382491" y="2541188"/>
              <a:ext cx="360609" cy="31187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408250" y="2811646"/>
              <a:ext cx="309093" cy="53018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311016" y="2811646"/>
              <a:ext cx="45719" cy="4366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408250" y="3249528"/>
              <a:ext cx="45719" cy="29627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671624" y="3249528"/>
              <a:ext cx="45719" cy="29627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773791" y="2850283"/>
              <a:ext cx="45719" cy="4366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803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786668" y="-1250857"/>
            <a:ext cx="9069757" cy="7465442"/>
            <a:chOff x="165989" y="1088018"/>
            <a:chExt cx="8978012" cy="7108865"/>
          </a:xfrm>
        </p:grpSpPr>
        <p:sp>
          <p:nvSpPr>
            <p:cNvPr id="33" name="TextBox 32"/>
            <p:cNvSpPr txBox="1"/>
            <p:nvPr/>
          </p:nvSpPr>
          <p:spPr>
            <a:xfrm>
              <a:off x="4290977" y="1088018"/>
              <a:ext cx="2643223" cy="35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15955" y="1232504"/>
              <a:ext cx="2728046" cy="38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29701" y="2908116"/>
              <a:ext cx="2255057" cy="38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B050"/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1803" y="3480135"/>
              <a:ext cx="1502320" cy="2631698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785" y="3480136"/>
              <a:ext cx="1649691" cy="2631697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>
            <a:xfrm>
              <a:off x="592297" y="5001892"/>
              <a:ext cx="314608" cy="23286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19403" y="5281827"/>
              <a:ext cx="269663" cy="39587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9059" y="5277765"/>
              <a:ext cx="45719" cy="32601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26293" y="5709553"/>
              <a:ext cx="45719" cy="2212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889667" y="5709553"/>
              <a:ext cx="45719" cy="2212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935386" y="5311757"/>
              <a:ext cx="114622" cy="27913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29227" y="5044076"/>
              <a:ext cx="314608" cy="23286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56333" y="5324011"/>
              <a:ext cx="269663" cy="39587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5989" y="5319949"/>
              <a:ext cx="45719" cy="32601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63223" y="5751737"/>
              <a:ext cx="45719" cy="2212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26597" y="5751737"/>
              <a:ext cx="45719" cy="2212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1219" y="5307070"/>
              <a:ext cx="45719" cy="32601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106322" y="6297793"/>
              <a:ext cx="1765449" cy="498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পেপসি ব্যান্ড</a:t>
              </a:r>
              <a:endPara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9403" y="6190724"/>
              <a:ext cx="2184062" cy="43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কোকাকোলা ব্যান্ড</a:t>
              </a:r>
              <a:endParaRPr lang="en-US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5400000">
              <a:off x="4400310" y="4834119"/>
              <a:ext cx="5628741" cy="1096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6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ডুয়োপলি বাজার</a:t>
              </a:r>
              <a:endParaRPr lang="en-US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66286" y="4106729"/>
              <a:ext cx="2362199" cy="380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chemeClr val="accent6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4942254" y="49972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969360" y="5277183"/>
              <a:ext cx="269663" cy="39587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879016" y="5273121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976250" y="57049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239624" y="57049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341791" y="5311758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094654" y="51496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121760" y="5429583"/>
              <a:ext cx="269663" cy="39587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031416" y="5425521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5128650" y="58573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392024" y="58573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494191" y="5464158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5247054" y="53020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274160" y="5581983"/>
              <a:ext cx="269663" cy="39587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183816" y="5577921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281050" y="60097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544424" y="6009709"/>
              <a:ext cx="45719" cy="221222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646591" y="5616558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588627" y="5134257"/>
              <a:ext cx="314608" cy="28195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4615733" y="5416191"/>
              <a:ext cx="269663" cy="47931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4622623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4885997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988164" y="5449908"/>
              <a:ext cx="45719" cy="394729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37988" y="5408237"/>
              <a:ext cx="52357" cy="402349"/>
            </a:xfrm>
            <a:prstGeom prst="rect">
              <a:avLst/>
            </a:prstGeom>
            <a:solidFill>
              <a:srgbClr val="7030A0"/>
            </a:solidFill>
          </p:spPr>
        </p:pic>
        <p:sp>
          <p:nvSpPr>
            <p:cNvPr id="96" name="Rounded Rectangle 95"/>
            <p:cNvSpPr/>
            <p:nvPr/>
          </p:nvSpPr>
          <p:spPr>
            <a:xfrm>
              <a:off x="5198731" y="5581983"/>
              <a:ext cx="269663" cy="39587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4513198" y="5134257"/>
              <a:ext cx="314608" cy="28195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540304" y="5416191"/>
              <a:ext cx="269663" cy="47931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4810568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4853931" y="49972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5158731" y="5302048"/>
              <a:ext cx="314608" cy="232866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558267" y="5616558"/>
              <a:ext cx="45719" cy="32601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534300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4424874" y="5134257"/>
              <a:ext cx="314608" cy="281950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4451980" y="5416191"/>
              <a:ext cx="269663" cy="47931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4722244" y="5841776"/>
              <a:ext cx="45719" cy="267851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854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28600" y="695132"/>
            <a:ext cx="8915400" cy="6067483"/>
            <a:chOff x="92496" y="688922"/>
            <a:chExt cx="9051504" cy="242862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936" y="1020692"/>
              <a:ext cx="3309193" cy="1682790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155734" y="1754803"/>
              <a:ext cx="314608" cy="24578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82840" y="2025261"/>
              <a:ext cx="269663" cy="41783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2496" y="2025260"/>
              <a:ext cx="45719" cy="34410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89730" y="2463143"/>
              <a:ext cx="45719" cy="233497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19940" y="2463143"/>
              <a:ext cx="45719" cy="233497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00829" y="1463454"/>
              <a:ext cx="314608" cy="24578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405823" y="1705641"/>
              <a:ext cx="269663" cy="41783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315479" y="1705640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412713" y="21435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76087" y="21435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7726" y="2012381"/>
              <a:ext cx="45719" cy="34410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778254" y="1744277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531117" y="1587583"/>
              <a:ext cx="314608" cy="24578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558223" y="1858041"/>
              <a:ext cx="269663" cy="41783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467879" y="1858040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565113" y="22959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828487" y="22959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930654" y="1896677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683517" y="1739983"/>
              <a:ext cx="314608" cy="24578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710623" y="2010441"/>
              <a:ext cx="269663" cy="417838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620279" y="2010440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717513" y="24483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980887" y="2448323"/>
              <a:ext cx="45719" cy="23349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083054" y="2049077"/>
              <a:ext cx="45719" cy="34410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025090" y="1569338"/>
              <a:ext cx="314608" cy="29759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052196" y="1839795"/>
              <a:ext cx="269663" cy="50591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961852" y="1839796"/>
              <a:ext cx="45719" cy="41663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059086" y="2277678"/>
              <a:ext cx="45719" cy="28271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322460" y="2277678"/>
              <a:ext cx="45719" cy="282714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424627" y="1878433"/>
              <a:ext cx="45719" cy="41663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5400000">
              <a:off x="7353176" y="1317786"/>
              <a:ext cx="2288896" cy="10311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মনোপসনি বাজার</a:t>
              </a:r>
              <a:endParaRPr lang="en-US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15954" y="2050843"/>
              <a:ext cx="2728046" cy="209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429701" y="2908116"/>
              <a:ext cx="3149865" cy="209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চিনি কারখানা</a:t>
              </a:r>
              <a:endParaRPr lang="en-US" sz="2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698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" y="1443842"/>
            <a:ext cx="8839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6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অলিগোপলি,ডুয়োপলি,ডুয়োপসনি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মনপসনি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202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523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457200" y="5032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76200" y="1828799"/>
            <a:ext cx="9067800" cy="4800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অলিগোপলি,ডুয়োপলি,ডুয়োপসনি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মন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পসনি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 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অলিগোপলি,ডুয়োপলি,ডুয়োপসনি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মনপসনি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বৈশিষ্ট্য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 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044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0" y="327084"/>
            <a:ext cx="9021633" cy="6494087"/>
            <a:chOff x="0" y="615639"/>
            <a:chExt cx="9021633" cy="6200825"/>
          </a:xfrm>
        </p:grpSpPr>
        <p:sp>
          <p:nvSpPr>
            <p:cNvPr id="2" name="Oval 1"/>
            <p:cNvSpPr/>
            <p:nvPr/>
          </p:nvSpPr>
          <p:spPr>
            <a:xfrm>
              <a:off x="4583718" y="22546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609477" y="25250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512243" y="25250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609477" y="29629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872851" y="29629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975018" y="25637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36118" y="24070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761877" y="26774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664643" y="26774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761877" y="31153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025251" y="31153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127418" y="27161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88518" y="25594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14277" y="28298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817043" y="28298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914277" y="32677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177651" y="32677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279818" y="28685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230091" y="2388788"/>
              <a:ext cx="360609" cy="31187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255850" y="2659246"/>
              <a:ext cx="309093" cy="53018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158616" y="2659246"/>
              <a:ext cx="45719" cy="4366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55850" y="3097128"/>
              <a:ext cx="45719" cy="29627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519224" y="3097128"/>
              <a:ext cx="45719" cy="29627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621391" y="2697883"/>
              <a:ext cx="45719" cy="4366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26613" y="1968591"/>
              <a:ext cx="1895020" cy="4790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স্বল্প সংখ্যক বিক্রেতা।</a:t>
              </a:r>
            </a:p>
            <a:p>
              <a:r>
                <a:rPr lang="bn-IN" sz="32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একজন বিক্রেতার সিদ্ধান্ত অন্যকে প্রভাবিত</a:t>
              </a:r>
            </a:p>
            <a:p>
              <a:r>
                <a:rPr lang="bn-IN" sz="32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করে।</a:t>
              </a:r>
            </a:p>
            <a:p>
              <a:r>
                <a:rPr lang="bn-IN" sz="32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দামনেতৃত্ব বিদ্যমান।</a:t>
              </a:r>
              <a:endPara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97941" y="958156"/>
              <a:ext cx="3387230" cy="793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800" b="1" dirty="0" smtClean="0">
                  <a:solidFill>
                    <a:schemeClr val="accent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অলিগোপলি</a:t>
              </a:r>
              <a:endParaRPr lang="en-US" sz="48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668882"/>
              <a:ext cx="3837240" cy="244481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24" y="615639"/>
              <a:ext cx="3837240" cy="2546956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4365619" y="3676751"/>
              <a:ext cx="2919552" cy="617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বিক্রেতা</a:t>
              </a:r>
              <a:endPara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3400" y="3181481"/>
              <a:ext cx="2275985" cy="49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বিমান কোমপানি</a:t>
              </a:r>
              <a:endPara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7932" y="6316872"/>
              <a:ext cx="3768532" cy="499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বিএমডব্লিও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736118" y="24070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761877" y="26774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664643" y="26774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1877" y="31153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5025251" y="31153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5127418" y="27161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888518" y="25594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914277" y="28298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817043" y="28298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914277" y="32677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177651" y="32677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279818" y="28685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040918" y="2711834"/>
              <a:ext cx="360609" cy="25757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066677" y="2982291"/>
              <a:ext cx="309093" cy="43788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969443" y="2982291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066677" y="34201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330051" y="3420173"/>
              <a:ext cx="45719" cy="24469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432218" y="3020928"/>
              <a:ext cx="45719" cy="36060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382491" y="2541188"/>
              <a:ext cx="360609" cy="31187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408250" y="2811646"/>
              <a:ext cx="309093" cy="53018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311016" y="2811646"/>
              <a:ext cx="45719" cy="4366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408250" y="3249528"/>
              <a:ext cx="45719" cy="29627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671624" y="3249528"/>
              <a:ext cx="45719" cy="29627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773791" y="2850283"/>
              <a:ext cx="45719" cy="436618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92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376</Words>
  <Application>Microsoft Office PowerPoint</Application>
  <PresentationFormat>On-screen Show (4:3)</PresentationFormat>
  <Paragraphs>79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obydullah</dc:creator>
  <cp:lastModifiedBy>PC</cp:lastModifiedBy>
  <cp:revision>68</cp:revision>
  <dcterms:created xsi:type="dcterms:W3CDTF">2006-08-16T00:00:00Z</dcterms:created>
  <dcterms:modified xsi:type="dcterms:W3CDTF">2020-01-15T04:34:29Z</dcterms:modified>
</cp:coreProperties>
</file>