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6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44C02-C301-45C9-8969-CEC5BBA8B7B6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F0AEF-1483-4F2A-A7CE-720FC3ADB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6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840BA-0924-4F55-899B-4FCADBB471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3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71F9-D6AC-4951-9CD6-2775E188D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1B479-030B-4457-9540-28FE1DB88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74BDA-014C-466B-AD87-D6B5EFA6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CC7C-F8FB-4747-A16A-81ED1B62F9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D3523-3804-4EDD-95BC-6C0C7B6E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5A39F-D621-4D4E-9235-E1DCD371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34A2-C9E6-4F3C-A045-51DF04F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0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0057F-6911-4A2A-9EC9-D1BF280B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452D7-A46C-4371-899C-E7464E030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860B2-1B71-4078-8928-E9E92BE43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CC7C-F8FB-4747-A16A-81ED1B62F9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20828-F4EC-4F3B-8B53-056B2084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C3118-2149-4158-9AA4-4B845C7F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34A2-C9E6-4F3C-A045-51DF04F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4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616E8D-165F-4F69-8DE0-490532D85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D73CE-DCE8-41C7-8705-7DF410428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BD092-4533-4023-BF4D-DCDF5765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CC7C-F8FB-4747-A16A-81ED1B62F9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1FED9-E185-4680-A075-EE4D90957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421E3-CDCF-4DA1-BA3C-F6617F12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34A2-C9E6-4F3C-A045-51DF04F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6BB5B-E4DC-434A-A9BA-D72692D0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69865-21F0-4F05-88C2-8622C1E5B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CC647-A3A9-4F2F-9DD0-AFBB8EF7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CC7C-F8FB-4747-A16A-81ED1B62F9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5B47A-CF21-41E2-9777-22075B01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3C26-37AE-49B1-A604-33D63E0F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34A2-C9E6-4F3C-A045-51DF04F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0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144F-53C8-46B6-994B-56D08B633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97D2E-94FA-49BD-B4AA-E42D902A5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03232-1081-4CE6-84C9-7D3F5B1FB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CC7C-F8FB-4747-A16A-81ED1B62F9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20F0-7FCB-4984-8FA8-B8249BE6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02CF3-9270-4DB3-A0D5-7FEF1FF3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34A2-C9E6-4F3C-A045-51DF04F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8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E1E73-FBE7-4A1E-83AB-10403700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8C325-DBDA-43CF-8C85-0893D8447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C0390-B9E1-4400-B6A6-82079915A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7CB4C-5F98-4AE4-8F25-B8AE25DBC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CC7C-F8FB-4747-A16A-81ED1B62F9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B0251-0BAD-46AA-8D23-AD10523D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998C1-C43E-4813-B3AB-466B30EA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34A2-C9E6-4F3C-A045-51DF04F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DC889-879D-4B68-8B4E-0459BA3D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D627C-A3C8-4457-9E10-588DCCB66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F3AAE-E06C-4C19-864E-F51A531D2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53101-2517-43FE-9907-D68439CED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510057-3217-4381-B8F8-7956E778C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9C3B1E-2969-4288-B112-6343883F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CC7C-F8FB-4747-A16A-81ED1B62F9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274B38-24AC-4972-BD65-EA586E8E1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893731-D147-48F9-A1F5-C832758FA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34A2-C9E6-4F3C-A045-51DF04F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CFEC-3B0B-4DD1-AE0F-B01B4584D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B2ED9-FB0F-4502-A207-78F86714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CC7C-F8FB-4747-A16A-81ED1B62F9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B8713-5A30-4DF8-9E77-6A550FF7F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295F1-F245-4C0E-A5F7-F7F76CAC4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34A2-C9E6-4F3C-A045-51DF04F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8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7F2780-1A4E-49D5-B414-F10B6021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CC7C-F8FB-4747-A16A-81ED1B62F9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544F92-966C-40E2-818F-5C1EB393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CE328-B8AD-4F64-A68C-BCAC0449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34A2-C9E6-4F3C-A045-51DF04F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1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69EF9-129A-4677-9BB5-7AAF1909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D716C-7706-40F0-AC1F-7CA8F71A0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8A814-7162-4992-B61D-22A57C164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62FB0-D116-4920-81A0-115B859CF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CC7C-F8FB-4747-A16A-81ED1B62F9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F7093-A968-40DF-873F-7998A0F53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0D1D3-FD98-47A2-B8C7-7C6506F7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34A2-C9E6-4F3C-A045-51DF04F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7F9D3-F9D1-4CB9-A7D6-0732A308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84608-5710-4212-B20D-98853FA40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E8744-D981-4A0C-9015-957D44463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D613A-548A-4044-BBC7-F36CE40F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CC7C-F8FB-4747-A16A-81ED1B62F9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F0DC1-137A-4040-94DC-B94A6FF5F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2DE43-FD18-45FD-9584-EF955A984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34A2-C9E6-4F3C-A045-51DF04F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0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539D89-480E-4167-A084-751B0970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90AD6-1151-4060-B8D0-08A2A5CE5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3D603-6CB3-46E0-A492-3830568CF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FCC7C-F8FB-4747-A16A-81ED1B62F9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CECC2-7E1F-4B1E-8F2B-523430FB9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0D4BF-C4A2-46A4-A0BE-1E541F8E2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34A2-C9E6-4F3C-A045-51DF04F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6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70ACD-93AB-4E2E-9B46-452DF7B93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4520" y="37028"/>
            <a:ext cx="7451188" cy="1069145"/>
          </a:xfrm>
        </p:spPr>
        <p:txBody>
          <a:bodyPr>
            <a:normAutofit fontScale="90000"/>
          </a:bodyPr>
          <a:lstStyle/>
          <a:p>
            <a:r>
              <a:rPr lang="en-US" sz="88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স্বাগতম</a:t>
            </a:r>
            <a:r>
              <a:rPr lang="en-US" sz="8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6BA03-89A7-42FB-BC58-DA53C45E2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6" y="1106173"/>
            <a:ext cx="10588487" cy="53615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2985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BF7456-F000-4BCD-AAD8-99F2EE8319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42" y="2168670"/>
            <a:ext cx="4544705" cy="3466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B4C77B-2038-497E-A05E-F76D3C6FB2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981" y="2168670"/>
            <a:ext cx="4804012" cy="3466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00DE99-745F-45BA-850F-EA78E87CF23D}"/>
              </a:ext>
            </a:extLst>
          </p:cNvPr>
          <p:cNvSpPr txBox="1"/>
          <p:nvPr/>
        </p:nvSpPr>
        <p:spPr>
          <a:xfrm>
            <a:off x="4093730" y="308113"/>
            <a:ext cx="3967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985C7B-DB0B-4062-92CC-3F6A5C23DA05}"/>
              </a:ext>
            </a:extLst>
          </p:cNvPr>
          <p:cNvSpPr txBox="1"/>
          <p:nvPr/>
        </p:nvSpPr>
        <p:spPr>
          <a:xfrm>
            <a:off x="1957137" y="5954213"/>
            <a:ext cx="2887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শেখ মুজিবর রহমান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05C6BE-60C7-4051-BA1F-9B3007E26E25}"/>
              </a:ext>
            </a:extLst>
          </p:cNvPr>
          <p:cNvSpPr txBox="1"/>
          <p:nvPr/>
        </p:nvSpPr>
        <p:spPr>
          <a:xfrm>
            <a:off x="7217750" y="5954212"/>
            <a:ext cx="389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শেখ মুজিবর রহমানের ভাষণ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C45160-DCAF-490A-950F-1A22B3365885}"/>
              </a:ext>
            </a:extLst>
          </p:cNvPr>
          <p:cNvSpPr txBox="1"/>
          <p:nvPr/>
        </p:nvSpPr>
        <p:spPr>
          <a:xfrm>
            <a:off x="481263" y="161041"/>
            <a:ext cx="11710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রাতেই বঙ্গবন্ধুকে গ্রেফতার করা হয়।গ্রেফতারের আগে ২৬ শে মার্চ প্রথম প্রহরে বঙ্গবন্ধু ওায়্যারলেস বার্তায় বাংলাদেশের স্বাধীনতার ঘোষণা দেন।এর ভিত্তিতে ২৬ এ মার্চ শুরু হয় আমাদের স্বাধীনতা সংগ্রাম।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7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B6E49A-3974-47A7-9B68-7ABFD7CBFB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64" y="2146853"/>
            <a:ext cx="4796433" cy="3565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437ACB-0DBE-44B4-97B5-95A1760509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305" y="2146853"/>
            <a:ext cx="4974054" cy="3565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8D02FD-2711-42C9-A2CC-FB15E751F758}"/>
              </a:ext>
            </a:extLst>
          </p:cNvPr>
          <p:cNvSpPr txBox="1"/>
          <p:nvPr/>
        </p:nvSpPr>
        <p:spPr>
          <a:xfrm>
            <a:off x="4285247" y="417475"/>
            <a:ext cx="449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2A80DB-98E5-4BE8-B6E1-2398049ED9F0}"/>
              </a:ext>
            </a:extLst>
          </p:cNvPr>
          <p:cNvSpPr txBox="1"/>
          <p:nvPr/>
        </p:nvSpPr>
        <p:spPr>
          <a:xfrm>
            <a:off x="633662" y="171253"/>
            <a:ext cx="11177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১০ ই এপ্রিল মুজিবনগরে  বাংলাদেশের প্রথম অস্থায়ী সরকার গঠিত হয়।এ সরকার মুজিব নগর  সরকার নামে পরিচিত।বঙ্গবন্ধু হলেন স্বাধীন বাংলাদেশের রাষ্ট্রপতি।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F80AD2-5484-4308-94E6-0D96C9E482D5}"/>
              </a:ext>
            </a:extLst>
          </p:cNvPr>
          <p:cNvSpPr txBox="1"/>
          <p:nvPr/>
        </p:nvSpPr>
        <p:spPr>
          <a:xfrm>
            <a:off x="1316871" y="5945960"/>
            <a:ext cx="413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অস্থায়ী সরকার গঠন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8F707F-1CC4-4AE4-B785-4B0899C6A250}"/>
              </a:ext>
            </a:extLst>
          </p:cNvPr>
          <p:cNvSpPr txBox="1"/>
          <p:nvPr/>
        </p:nvSpPr>
        <p:spPr>
          <a:xfrm>
            <a:off x="7358805" y="5908420"/>
            <a:ext cx="3513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অস্থায়ী সরকার গঠন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5089" y="469231"/>
            <a:ext cx="374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933" y="1786378"/>
            <a:ext cx="4725402" cy="3735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42" y="1781438"/>
            <a:ext cx="4848726" cy="3735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67077" y="5894900"/>
            <a:ext cx="3128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মুক্তিযুদ্ধ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2076" y="5854505"/>
            <a:ext cx="2947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গণহত্যার ছবি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616" y="285500"/>
            <a:ext cx="11730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১৬ ই ডিসেম্বর পর্যন্ত মোট নয় মাস যুদ্ধ চলে। এ যুদ্ধে ত্রিশ লক্ষ মানুষ শহীদ হন, অসংখ্য মানুষ পঙ্গু হন,অনেকেই ঘরবাড়ি হারান।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908" y="1947023"/>
            <a:ext cx="4885520" cy="3534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99" y="1947023"/>
            <a:ext cx="5149516" cy="3534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68679" y="228600"/>
            <a:ext cx="4054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0537" y="5877428"/>
            <a:ext cx="231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অগ্নিসংযোগ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2875" y="5877427"/>
            <a:ext cx="371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গণহত্যা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6834" y="274766"/>
            <a:ext cx="9962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রাজাকার –আলবদর নামে পরিচিত কিছু সংখ্যক বাঙ্গালি পাকিস্তানিদের পক্ষে হত্যা, অগ্নিসংযোগ ও বর্বর নির্যাতন চালায়।তারা যুদ্ধাপরাধী।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7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852" y="1906856"/>
            <a:ext cx="3594767" cy="3228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190" y="1879860"/>
            <a:ext cx="3975766" cy="3282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35115" y="385011"/>
            <a:ext cx="392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5115" y="5193858"/>
            <a:ext cx="3922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জাতীয় পতাকা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3588" y="5128175"/>
            <a:ext cx="2947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সংগীত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গাইছে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399" y="196201"/>
            <a:ext cx="10563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ভূ-খন্ডের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মানচিত্র,জাতীয়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2" y="1879860"/>
            <a:ext cx="3594767" cy="3260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46914" y="5162804"/>
            <a:ext cx="3039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মানচিত্র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69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735428" y="192505"/>
            <a:ext cx="2913647" cy="103327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2406315" y="1325500"/>
            <a:ext cx="1624264" cy="634925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6315" y="2258890"/>
            <a:ext cx="8013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১৬ ই ডিসেম্বর পর্যন্ত মোট কয় মাস যুদ্ধ চলে?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2406315" y="3084506"/>
            <a:ext cx="1624264" cy="60158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6315" y="3926928"/>
            <a:ext cx="749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কত মানুষ শহীদ হন?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2406315" y="4728340"/>
            <a:ext cx="1624264" cy="637674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6315" y="5582651"/>
            <a:ext cx="701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স্বাধীন হবার ফলে আমরা কী কী পাই?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640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151897" y="288758"/>
            <a:ext cx="3888205" cy="103327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299" y="1763967"/>
            <a:ext cx="9675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কত তারিখে ঢাকার রেসকোর্স ময়দানে এক বিশাল জনসভা অনুষ্ঠিত হয়?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ক)৭ ই মার্চ                           খ)৬ ই মার্চ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গ)৫ ই মার্চ                            ঘ)৫ ইমার্চ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71243" y="1895323"/>
            <a:ext cx="1386639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 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299" y="3983193"/>
            <a:ext cx="6809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১৬ ই ডিসেম্বর পর্যন্ত কয় মাস যুদ্ধ চলে?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ক)আট মাস                            খ)নয় মাস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গ)দশ মাস                             ঘ)এগারো মাস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71243" y="4313866"/>
            <a:ext cx="1386639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সমাধান-খ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682288" y="168442"/>
            <a:ext cx="2827421" cy="103327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82" y="1370156"/>
            <a:ext cx="5041232" cy="34049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08119" y="4775093"/>
            <a:ext cx="10575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সালের..................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 ই মার্চ,২৫ শে মার্চ,২৬ শে মার্চ ও ১৬ ই ডিসেম্বর কী কী ঘটেছিল তার একটি তালিকা তৈরি করে আনবে।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70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7" y="1347132"/>
            <a:ext cx="10535479" cy="523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1995" y="445168"/>
            <a:ext cx="1528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4F6EE4-7F84-427D-925C-F5F0D9D817BF}"/>
              </a:ext>
            </a:extLst>
          </p:cNvPr>
          <p:cNvSpPr txBox="1"/>
          <p:nvPr/>
        </p:nvSpPr>
        <p:spPr>
          <a:xfrm>
            <a:off x="1322363" y="506437"/>
            <a:ext cx="95519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r>
              <a:rPr lang="en-US" sz="7200" dirty="0"/>
              <a:t> </a:t>
            </a:r>
          </a:p>
          <a:p>
            <a:endParaRPr lang="en-US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97359-B1D9-4385-970D-E392FB083264}"/>
              </a:ext>
            </a:extLst>
          </p:cNvPr>
          <p:cNvSpPr txBox="1"/>
          <p:nvPr/>
        </p:nvSpPr>
        <p:spPr>
          <a:xfrm>
            <a:off x="1317674" y="2250831"/>
            <a:ext cx="78075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আবিদা সুলতানা</a:t>
            </a:r>
          </a:p>
          <a:p>
            <a:r>
              <a:rPr lang="en-US" sz="3200" dirty="0"/>
              <a:t>PTI,</a:t>
            </a:r>
          </a:p>
          <a:p>
            <a:r>
              <a:rPr lang="en-US" sz="3200" dirty="0" err="1"/>
              <a:t>Gaibandha</a:t>
            </a:r>
            <a:endParaRPr lang="en-US" sz="3200" dirty="0"/>
          </a:p>
          <a:p>
            <a:r>
              <a:rPr lang="en-US" sz="3200" dirty="0"/>
              <a:t>Registration Number: 11</a:t>
            </a:r>
            <a:endParaRPr lang="bn-IN" sz="3200" dirty="0"/>
          </a:p>
          <a:p>
            <a:r>
              <a:rPr lang="bn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ক্লাসঃ বাংলাদেশ ও বিশ্বপরিচয়</a:t>
            </a:r>
          </a:p>
          <a:p>
            <a:endParaRPr lang="bn-IN" sz="3200" dirty="0"/>
          </a:p>
        </p:txBody>
      </p:sp>
    </p:spTree>
    <p:extLst>
      <p:ext uri="{BB962C8B-B14F-4D97-AF65-F5344CB8AC3E}">
        <p14:creationId xmlns:p14="http://schemas.microsoft.com/office/powerpoint/2010/main" val="60739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208987-B9F0-417C-920A-925AA1E4A3B1}"/>
              </a:ext>
            </a:extLst>
          </p:cNvPr>
          <p:cNvSpPr txBox="1"/>
          <p:nvPr/>
        </p:nvSpPr>
        <p:spPr>
          <a:xfrm>
            <a:off x="745588" y="379828"/>
            <a:ext cx="936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নিচের ছবি গুলো লক্ষ্য করঃ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25291-BAE5-445F-8583-33CCFCB74B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437" y="1662111"/>
            <a:ext cx="5300913" cy="3533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A8F0FF-7C18-4A47-BBDB-555086F455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50" y="1662112"/>
            <a:ext cx="5009228" cy="3533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0D8074-11B6-458F-9546-2EC0EA2312E3}"/>
              </a:ext>
            </a:extLst>
          </p:cNvPr>
          <p:cNvSpPr txBox="1"/>
          <p:nvPr/>
        </p:nvSpPr>
        <p:spPr>
          <a:xfrm>
            <a:off x="2088819" y="5431731"/>
            <a:ext cx="354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পাক বাহিনীর অত্যাচার </a:t>
            </a:r>
            <a:endParaRPr lang="en-US" sz="2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FAED04-655F-42E3-A364-CFDC89076306}"/>
              </a:ext>
            </a:extLst>
          </p:cNvPr>
          <p:cNvSpPr txBox="1"/>
          <p:nvPr/>
        </p:nvSpPr>
        <p:spPr>
          <a:xfrm>
            <a:off x="7652825" y="5431731"/>
            <a:ext cx="2858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SutonnyOMJ" panose="01010600010101010101" pitchFamily="2" charset="0"/>
                <a:cs typeface="SutonnyOMJ" panose="01010600010101010101" pitchFamily="2" charset="0"/>
              </a:rPr>
              <a:t>৭১ র মুক্তিযুদ্ধ </a:t>
            </a:r>
            <a:endParaRPr lang="en-US" sz="2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472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C4BF5F-CD99-426A-8673-ABAA24486481}"/>
              </a:ext>
            </a:extLst>
          </p:cNvPr>
          <p:cNvSpPr txBox="1"/>
          <p:nvPr/>
        </p:nvSpPr>
        <p:spPr>
          <a:xfrm>
            <a:off x="1186375" y="1983459"/>
            <a:ext cx="92565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বিষয়ঃ বাংলাদেশ ও বিশ্বপরিচয়</a:t>
            </a:r>
          </a:p>
          <a:p>
            <a:endParaRPr lang="bn-IN" sz="40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IN" sz="4000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অধ্যায়ঃ আমাদের মুক্তিযুদ্ধ</a:t>
            </a:r>
          </a:p>
          <a:p>
            <a:endParaRPr lang="bn-IN" sz="40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IN" sz="4000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পাঠঃ ৩ (১৯৭১ সালের মুক্তিযুদ্ধ) </a:t>
            </a:r>
          </a:p>
          <a:p>
            <a:endParaRPr lang="bn-IN" sz="40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sz="40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FAC497-D94A-447F-A6E4-6CB9890FC663}"/>
              </a:ext>
            </a:extLst>
          </p:cNvPr>
          <p:cNvSpPr/>
          <p:nvPr/>
        </p:nvSpPr>
        <p:spPr>
          <a:xfrm>
            <a:off x="4378195" y="473336"/>
            <a:ext cx="2872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utonnyOMJ" panose="01010600010101010101" pitchFamily="2" charset="0"/>
                <a:cs typeface="SutonnyOMJ" panose="01010600010101010101" pitchFamily="2" charset="0"/>
              </a:rPr>
              <a:t>পাঠ পরিচিতি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590698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7B31D-A236-4EF3-8355-B493F9D58E84}"/>
              </a:ext>
            </a:extLst>
          </p:cNvPr>
          <p:cNvSpPr txBox="1"/>
          <p:nvPr/>
        </p:nvSpPr>
        <p:spPr>
          <a:xfrm>
            <a:off x="252663" y="1816769"/>
            <a:ext cx="510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2D96EB-1863-434B-ABC5-BA895F2ABB2F}"/>
              </a:ext>
            </a:extLst>
          </p:cNvPr>
          <p:cNvSpPr txBox="1"/>
          <p:nvPr/>
        </p:nvSpPr>
        <p:spPr>
          <a:xfrm>
            <a:off x="252663" y="2553311"/>
            <a:ext cx="119353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১৪.৩.৩ বঙ্গবন্ধুর ঐতিহাসিক ৭ মার্চের ভাষণ ও এর প্রেক্ষাপট উল্লেখ করতে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১৪.৪.১ ১৯৭১ এর ২৫ মার্চ রাতে বাঙ্গালিদের ওপর পাকিস্তানি হানাদার বাহিনীর আক্রমনের ঘটনা বর্ণনা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A7F959-6D98-4B7E-BDFA-5F1D630D8CB0}"/>
              </a:ext>
            </a:extLst>
          </p:cNvPr>
          <p:cNvSpPr/>
          <p:nvPr/>
        </p:nvSpPr>
        <p:spPr>
          <a:xfrm>
            <a:off x="-1" y="0"/>
            <a:ext cx="12284765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CD7D2-FE46-41CB-B49C-E8169391F35A}"/>
              </a:ext>
            </a:extLst>
          </p:cNvPr>
          <p:cNvSpPr txBox="1"/>
          <p:nvPr/>
        </p:nvSpPr>
        <p:spPr>
          <a:xfrm>
            <a:off x="5077327" y="288758"/>
            <a:ext cx="200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75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6B5F30-A559-4B15-B950-10A57007A46C}"/>
              </a:ext>
            </a:extLst>
          </p:cNvPr>
          <p:cNvSpPr txBox="1"/>
          <p:nvPr/>
        </p:nvSpPr>
        <p:spPr>
          <a:xfrm>
            <a:off x="1505243" y="393895"/>
            <a:ext cx="7061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SutonnyOMJ" panose="01010600010101010101" pitchFamily="2" charset="0"/>
                <a:cs typeface="SutonnyOMJ" panose="01010600010101010101" pitchFamily="2" charset="0"/>
              </a:rPr>
              <a:t>চল ভিডিওটি দেখিঃ </a:t>
            </a:r>
            <a:endParaRPr lang="en-US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70A0FA59-4504-41E6-8B20-03C60C5477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068857"/>
              </p:ext>
            </p:extLst>
          </p:nvPr>
        </p:nvGraphicFramePr>
        <p:xfrm>
          <a:off x="2609850" y="2913063"/>
          <a:ext cx="7593013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5187240" imgH="437760" progId="Package">
                  <p:embed/>
                </p:oleObj>
              </mc:Choice>
              <mc:Fallback>
                <p:oleObj name="Packager Shell Object" showAsIcon="1" r:id="rId3" imgW="51872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9850" y="2913063"/>
                        <a:ext cx="7593013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93132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4636C3-A0E0-4CA6-AE65-9C0B2F43A905}"/>
              </a:ext>
            </a:extLst>
          </p:cNvPr>
          <p:cNvSpPr txBox="1"/>
          <p:nvPr/>
        </p:nvSpPr>
        <p:spPr>
          <a:xfrm>
            <a:off x="781287" y="913108"/>
            <a:ext cx="10891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৭ 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জনসভা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জনসভায়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বলেন-এবারের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সংগ্রাম,এবারের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1221C-98EB-445A-9569-8D38BC224C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43" y="2732952"/>
            <a:ext cx="5318035" cy="3664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A74B73-F41A-471D-9458-2ED96C129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268" y="2732952"/>
            <a:ext cx="5080000" cy="3664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FF79B7-E6DF-4CC9-B58A-4C7C697F0CC5}"/>
              </a:ext>
            </a:extLst>
          </p:cNvPr>
          <p:cNvSpPr txBox="1"/>
          <p:nvPr/>
        </p:nvSpPr>
        <p:spPr>
          <a:xfrm>
            <a:off x="4391443" y="251388"/>
            <a:ext cx="3671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৭ 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7029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3EA1AE-FA24-4F00-9AE8-1FACA5746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652" y="685946"/>
            <a:ext cx="8144691" cy="5486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C07454-C21E-4E0E-92FB-AC22FB3F183C}"/>
              </a:ext>
            </a:extLst>
          </p:cNvPr>
          <p:cNvSpPr txBox="1"/>
          <p:nvPr/>
        </p:nvSpPr>
        <p:spPr>
          <a:xfrm>
            <a:off x="4074693" y="86390"/>
            <a:ext cx="404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6AD8E-6936-401B-BD4D-F862771DD8BE}"/>
              </a:ext>
            </a:extLst>
          </p:cNvPr>
          <p:cNvSpPr txBox="1"/>
          <p:nvPr/>
        </p:nvSpPr>
        <p:spPr>
          <a:xfrm>
            <a:off x="4547339" y="6273225"/>
            <a:ext cx="4037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সাধারন জনগন হত্যা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DC8850-68EF-4E5B-BA0F-84D612792365}"/>
              </a:ext>
            </a:extLst>
          </p:cNvPr>
          <p:cNvSpPr txBox="1"/>
          <p:nvPr/>
        </p:nvSpPr>
        <p:spPr>
          <a:xfrm>
            <a:off x="316173" y="864378"/>
            <a:ext cx="11559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১৬ ই মার্চ থেকে ২৫এ মার্চ পর্যন্ত ইয়াহিয়া খানের সাথে আওয়ামী লীগ নেতৃবৃন্দ আলোচনা করেন।সব আলোচনা ব্যর্থ করে দিয়ে ২৫ শে মার্চ “কাল রাতে” পাকিস্তানি সেনাবাহিনী নিরস্ত্র বাঙালির উপর ঝাপিয়ে পড়ে।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671AEA-6DF8-4626-BB35-CEB201CDCE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973" y="2434038"/>
            <a:ext cx="4592053" cy="3524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B74F28-383B-428E-BF37-0966C7265DF0}"/>
              </a:ext>
            </a:extLst>
          </p:cNvPr>
          <p:cNvSpPr txBox="1"/>
          <p:nvPr/>
        </p:nvSpPr>
        <p:spPr>
          <a:xfrm>
            <a:off x="5200005" y="5993622"/>
            <a:ext cx="2238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ইয়াহিয়া খান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FBD063-A573-45F8-8AB1-3FB1401ED3CC}"/>
              </a:ext>
            </a:extLst>
          </p:cNvPr>
          <p:cNvSpPr txBox="1"/>
          <p:nvPr/>
        </p:nvSpPr>
        <p:spPr>
          <a:xfrm>
            <a:off x="4623581" y="279603"/>
            <a:ext cx="3768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২৫এ মার্চ এর গনহত্যা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311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489</Words>
  <Application>Microsoft Office PowerPoint</Application>
  <PresentationFormat>Widescreen</PresentationFormat>
  <Paragraphs>70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SutonnyOMJ</vt:lpstr>
      <vt:lpstr>Wingdings</vt:lpstr>
      <vt:lpstr>Office Theme</vt:lpstr>
      <vt:lpstr>Package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Zubaer Anam</dc:creator>
  <cp:lastModifiedBy>Zubaer Anam</cp:lastModifiedBy>
  <cp:revision>11</cp:revision>
  <dcterms:created xsi:type="dcterms:W3CDTF">2020-01-10T14:31:59Z</dcterms:created>
  <dcterms:modified xsi:type="dcterms:W3CDTF">2020-01-13T06:20:42Z</dcterms:modified>
</cp:coreProperties>
</file>