
<file path=[Content_Types].xml><?xml version="1.0" encoding="utf-8"?>
<Types xmlns="http://schemas.openxmlformats.org/package/2006/content-types">
  <Default Extension="3gp" ContentType="video/3gpp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7" r:id="rId1"/>
    <p:sldMasterId id="2147484035" r:id="rId2"/>
    <p:sldMasterId id="2147484053" r:id="rId3"/>
  </p:sldMasterIdLst>
  <p:notesMasterIdLst>
    <p:notesMasterId r:id="rId19"/>
  </p:notesMasterIdLst>
  <p:sldIdLst>
    <p:sldId id="256" r:id="rId4"/>
    <p:sldId id="257" r:id="rId5"/>
    <p:sldId id="258" r:id="rId6"/>
    <p:sldId id="265" r:id="rId7"/>
    <p:sldId id="262" r:id="rId8"/>
    <p:sldId id="264" r:id="rId9"/>
    <p:sldId id="266" r:id="rId10"/>
    <p:sldId id="271" r:id="rId11"/>
    <p:sldId id="259" r:id="rId12"/>
    <p:sldId id="277" r:id="rId13"/>
    <p:sldId id="276" r:id="rId14"/>
    <p:sldId id="278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1ADDE"/>
    <a:srgbClr val="660066"/>
    <a:srgbClr val="00CC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2" autoAdjust="0"/>
    <p:restoredTop sz="94624" autoAdjust="0"/>
  </p:normalViewPr>
  <p:slideViewPr>
    <p:cSldViewPr>
      <p:cViewPr varScale="1">
        <p:scale>
          <a:sx n="64" d="100"/>
          <a:sy n="64" d="100"/>
        </p:scale>
        <p:origin x="156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542D4-F959-41DF-863F-9D5D6B1F3016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BE768-3D66-4AA3-8BEC-929DD545ED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827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77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31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418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654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41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37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13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08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43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516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02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917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491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392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8533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407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213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8816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822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1155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7198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7282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209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806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4273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7582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6721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601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3067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075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4602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0551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611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882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9599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7426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3746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9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5029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9599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6251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37573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282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48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0030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521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099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23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157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767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934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  <p:sldLayoutId id="2147484029" r:id="rId12"/>
    <p:sldLayoutId id="2147484030" r:id="rId13"/>
    <p:sldLayoutId id="2147484031" r:id="rId14"/>
    <p:sldLayoutId id="2147484032" r:id="rId15"/>
    <p:sldLayoutId id="2147484033" r:id="rId16"/>
    <p:sldLayoutId id="214748403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96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  <p:sldLayoutId id="2147484047" r:id="rId12"/>
    <p:sldLayoutId id="2147484048" r:id="rId13"/>
    <p:sldLayoutId id="2147484049" r:id="rId14"/>
    <p:sldLayoutId id="2147484050" r:id="rId15"/>
    <p:sldLayoutId id="2147484051" r:id="rId16"/>
    <p:sldLayoutId id="2147484052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7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  <p:sldLayoutId id="2147484065" r:id="rId12"/>
    <p:sldLayoutId id="2147484066" r:id="rId13"/>
    <p:sldLayoutId id="2147484067" r:id="rId14"/>
    <p:sldLayoutId id="2147484068" r:id="rId15"/>
    <p:sldLayoutId id="214748406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video" Target="../media/media1.3gp"/><Relationship Id="rId1" Type="http://schemas.microsoft.com/office/2007/relationships/media" Target="../media/media1.3g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66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0510" y="3788291"/>
            <a:ext cx="9067800" cy="198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87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609600" y="609600"/>
            <a:ext cx="8534400" cy="6248400"/>
          </a:xfrm>
          <a:prstGeom prst="beve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66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বোর্ডে অনুশীলন</a:t>
            </a:r>
            <a:endParaRPr lang="en-US" sz="16600" b="1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48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41110" y="152400"/>
            <a:ext cx="3949890" cy="1367050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495800" y="501555"/>
            <a:ext cx="3733800" cy="101789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মি.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8200" y="1586552"/>
            <a:ext cx="6477000" cy="762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বিয়োগ করঃ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103211" y="2743200"/>
            <a:ext cx="2667000" cy="914400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জবা</a:t>
            </a:r>
          </a:p>
        </p:txBody>
      </p:sp>
      <p:sp>
        <p:nvSpPr>
          <p:cNvPr id="6" name="Down Arrow 5"/>
          <p:cNvSpPr/>
          <p:nvPr/>
        </p:nvSpPr>
        <p:spPr>
          <a:xfrm>
            <a:off x="2857500" y="2743200"/>
            <a:ext cx="2667000" cy="914400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জুই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5611789" y="2743200"/>
            <a:ext cx="2667000" cy="914400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বেলী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1245" y="4268450"/>
            <a:ext cx="2057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২৮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-১২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23275" y="5715000"/>
            <a:ext cx="1752600" cy="0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592456" y="4256720"/>
            <a:ext cx="2057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২৯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- ১৭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352800" y="5715000"/>
            <a:ext cx="1752600" cy="0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629400" y="4268450"/>
            <a:ext cx="1828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৪৫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- ১৩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6400800" y="5715000"/>
            <a:ext cx="1752600" cy="0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119509" y="5536429"/>
            <a:ext cx="948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১৬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00075" y="5541426"/>
            <a:ext cx="948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45289" y="5541426"/>
            <a:ext cx="99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৩২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9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15" grpId="0"/>
      <p:bldP spid="17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838200" y="609600"/>
            <a:ext cx="7543800" cy="4876800"/>
          </a:xfrm>
          <a:prstGeom prst="cloudCallout">
            <a:avLst/>
          </a:prstGeom>
          <a:solidFill>
            <a:srgbClr val="F1ADDE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66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২৫পৃষ্ঠা খুলে দেখ।</a:t>
            </a:r>
            <a:endParaRPr lang="en-US" sz="6600" b="1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75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762568" y="1159207"/>
            <a:ext cx="7162800" cy="5105400"/>
          </a:xfrm>
          <a:prstGeom prst="cloud">
            <a:avLst/>
          </a:prstGeom>
          <a:solidFill>
            <a:srgbClr val="F1ADDE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bn-IN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৫</a:t>
            </a:r>
          </a:p>
          <a:p>
            <a:pPr algn="ctr"/>
            <a:r>
              <a:rPr lang="bn-BD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IN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৩</a:t>
            </a:r>
            <a:endParaRPr lang="en-US" sz="6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819400" y="4409480"/>
            <a:ext cx="3429000" cy="762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04800" y="381000"/>
            <a:ext cx="2667000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solidFill>
                <a:srgbClr val="66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5935" y="4485680"/>
            <a:ext cx="6096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itchFamily="2" charset="0"/>
                <a:cs typeface="NikoshBAN" pitchFamily="2" charset="0"/>
              </a:rPr>
              <a:t>৩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968" y="4478003"/>
            <a:ext cx="6096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itchFamily="2" charset="0"/>
                <a:cs typeface="NikoshBAN" pitchFamily="2" charset="0"/>
              </a:rPr>
              <a:t>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7-Point Star 2"/>
          <p:cNvSpPr/>
          <p:nvPr/>
        </p:nvSpPr>
        <p:spPr>
          <a:xfrm>
            <a:off x="6477000" y="35257"/>
            <a:ext cx="2667000" cy="2247900"/>
          </a:xfrm>
          <a:prstGeom prst="star7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1o</a:t>
            </a:r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মি.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8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609600" y="1295400"/>
            <a:ext cx="8077200" cy="4876800"/>
          </a:xfrm>
          <a:prstGeom prst="flowChartPunchedTap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u="sng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বাড়ীর কাজঃ</a:t>
            </a:r>
            <a:endParaRPr lang="bn-IN" sz="6600" b="1" u="sng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তোমার কাছে ৪৯ তা কাগজ আছে। এখান থেকে তোমার ছোট ভাইকে ২৯ তা কাগজ দিয়ে দিলে। আর কত তা কাগজ রইল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90600"/>
            <a:ext cx="7391400" cy="5172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Scroll 2"/>
          <p:cNvSpPr/>
          <p:nvPr/>
        </p:nvSpPr>
        <p:spPr>
          <a:xfrm>
            <a:off x="1674019" y="1447800"/>
            <a:ext cx="5562600" cy="5181600"/>
          </a:xfrm>
          <a:prstGeom prst="verticalScrol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মোঃআবদুল্লাহ</a:t>
            </a:r>
            <a:r>
              <a:rPr lang="bn-BD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</a:t>
            </a: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 কাউনিয়া</a:t>
            </a:r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সরকারি প্রাথমিক বিদ্যালয়</a:t>
            </a:r>
          </a:p>
          <a:p>
            <a:pPr algn="ctr"/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,নোয়াখালী।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7999" y="402104"/>
            <a:ext cx="3048000" cy="6463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CD54F3-632D-4809-8FDA-D3FA321F61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218" y="1295400"/>
            <a:ext cx="1833563" cy="2315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914400" y="1447800"/>
            <a:ext cx="7113533" cy="4286615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 পরিচিতিঃ প্রাথমিক গনিত</a:t>
            </a:r>
          </a:p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  দ্বিতী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</a:t>
            </a:r>
          </a:p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৩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বিষয়বস্তুঃ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বিয়োগ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 অঙ্কের সংখ্যা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পৃষ্ঠাঃ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২৫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838200" y="1562100"/>
            <a:ext cx="7467600" cy="3733800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</a:p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পাঠশেষে শিক্ষার্থীরা-</a:t>
            </a:r>
          </a:p>
          <a:p>
            <a:pPr algn="ctr"/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১০.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২.১  </a:t>
            </a: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উপকরন ব্যবহার করে 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বিয়োগ করতে পারবে।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playbackmp4C 2MathBiog(0)[1]">
            <a:hlinkClick r:id="" action="ppaction://media"/>
            <a:extLst>
              <a:ext uri="{FF2B5EF4-FFF2-40B4-BE49-F238E27FC236}">
                <a16:creationId xmlns:a16="http://schemas.microsoft.com/office/drawing/2014/main" id="{C5339763-9220-4273-858C-1560EC64401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43200" y="2057400"/>
            <a:ext cx="33528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4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143000" y="1676400"/>
            <a:ext cx="7086600" cy="3429000"/>
          </a:xfrm>
          <a:prstGeom prst="horizontalScrol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99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বিয়োগ</a:t>
            </a:r>
            <a:endParaRPr lang="en-US" sz="199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914400" y="685800"/>
            <a:ext cx="7467600" cy="5638800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u="sng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 উপস্থাপনঃ</a:t>
            </a:r>
          </a:p>
          <a:p>
            <a:pPr algn="ctr"/>
            <a:r>
              <a:rPr lang="bn-BD" sz="36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বাস্তব উপকরনের মাধ্যমে।</a:t>
            </a:r>
          </a:p>
          <a:p>
            <a:pPr algn="ctr"/>
            <a:r>
              <a:rPr lang="bn-BD" sz="36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(রেজার </a:t>
            </a:r>
            <a:r>
              <a:rPr lang="bn-IN" sz="36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৩৭টি কাগজ ছিল । সে এর থেকে মিনাকে ১৪টি কাগজ দিল । রেজার কাছে কতটি কাগজ রইল।</a:t>
            </a:r>
            <a:r>
              <a:rPr lang="bn-BD" sz="36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976922"/>
              </p:ext>
            </p:extLst>
          </p:nvPr>
        </p:nvGraphicFramePr>
        <p:xfrm>
          <a:off x="289810" y="153328"/>
          <a:ext cx="4191000" cy="3511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1308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itchFamily="2" charset="0"/>
                          <a:cs typeface="NikoshBAN" pitchFamily="2" charset="0"/>
                        </a:rPr>
                        <a:t>দশক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itchFamily="2" charset="0"/>
                          <a:cs typeface="NikoshBAN" pitchFamily="2" charset="0"/>
                        </a:rPr>
                        <a:t>একক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1646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4" name="Oval 33"/>
          <p:cNvSpPr/>
          <p:nvPr/>
        </p:nvSpPr>
        <p:spPr>
          <a:xfrm>
            <a:off x="1025296" y="811981"/>
            <a:ext cx="685800" cy="533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১০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963914" y="1642491"/>
            <a:ext cx="685800" cy="533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১০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936261" y="2447612"/>
            <a:ext cx="685800" cy="56365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১০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2954312" y="2338976"/>
            <a:ext cx="685800" cy="533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১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2930209" y="3002015"/>
            <a:ext cx="685800" cy="533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১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2980545" y="1629018"/>
            <a:ext cx="685800" cy="533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1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2954312" y="924879"/>
            <a:ext cx="685800" cy="533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1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3720316" y="2329884"/>
            <a:ext cx="685800" cy="533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1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3780644" y="1649652"/>
            <a:ext cx="685800" cy="533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1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3717561" y="982067"/>
            <a:ext cx="685800" cy="533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1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6562739" y="1602446"/>
            <a:ext cx="12954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979326" y="4170627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৩৭টি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BBA827-8B05-43A1-8244-E986F615C68E}"/>
              </a:ext>
            </a:extLst>
          </p:cNvPr>
          <p:cNvSpPr txBox="1"/>
          <p:nvPr/>
        </p:nvSpPr>
        <p:spPr>
          <a:xfrm>
            <a:off x="6802213" y="552271"/>
            <a:ext cx="872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৩৭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-১৪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D22786-BD93-460A-BD73-961984B5A9AA}"/>
              </a:ext>
            </a:extLst>
          </p:cNvPr>
          <p:cNvSpPr txBox="1"/>
          <p:nvPr/>
        </p:nvSpPr>
        <p:spPr>
          <a:xfrm>
            <a:off x="6879662" y="1496805"/>
            <a:ext cx="872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457200" y="3656806"/>
            <a:ext cx="25146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-533400" y="2901939"/>
            <a:ext cx="2971800" cy="76200"/>
          </a:xfrm>
          <a:prstGeom prst="line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H="1">
            <a:off x="304800" y="2971800"/>
            <a:ext cx="2971800" cy="76200"/>
          </a:xfrm>
          <a:prstGeom prst="line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H="1">
            <a:off x="1171805" y="2971800"/>
            <a:ext cx="2971800" cy="76200"/>
          </a:xfrm>
          <a:prstGeom prst="line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6200000">
            <a:off x="1566340" y="981844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একক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804541" y="952826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দশক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90079" y="1090469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itchFamily="2" charset="0"/>
                <a:cs typeface="NikoshBAN" pitchFamily="2" charset="0"/>
              </a:rPr>
              <a:t>একক স্থানের অংক বিয়োগ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33800" y="1676400"/>
            <a:ext cx="762000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latin typeface="NikoshBAN" pitchFamily="2" charset="0"/>
                <a:cs typeface="NikoshBAN" pitchFamily="2" charset="0"/>
              </a:rPr>
              <a:t>৭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48200" y="1676400"/>
            <a:ext cx="762000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atin typeface="NikoshBAN" pitchFamily="2" charset="0"/>
                <a:cs typeface="NikoshBAN" pitchFamily="2" charset="0"/>
              </a:rPr>
              <a:t>-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62600" y="1676400"/>
            <a:ext cx="762000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latin typeface="NikoshBAN" pitchFamily="2" charset="0"/>
                <a:cs typeface="NikoshBAN" pitchFamily="2" charset="0"/>
              </a:rPr>
              <a:t>৪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77000" y="1676400"/>
            <a:ext cx="762000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atin typeface="NikoshBAN" pitchFamily="2" charset="0"/>
                <a:cs typeface="NikoshBAN" pitchFamily="2" charset="0"/>
              </a:rPr>
              <a:t>=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391400" y="1676400"/>
            <a:ext cx="762000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latin typeface="NikoshBAN" pitchFamily="2" charset="0"/>
                <a:cs typeface="NikoshBAN" pitchFamily="2" charset="0"/>
              </a:rPr>
              <a:t>৩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54148" y="3719674"/>
            <a:ext cx="636653" cy="6784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latin typeface="NikoshBAN" pitchFamily="2" charset="0"/>
                <a:cs typeface="NikoshBAN" pitchFamily="2" charset="0"/>
              </a:rPr>
              <a:t>৩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690079" y="2826176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দশ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ক স্থানের অংক বিয়োগ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733800" y="3390900"/>
            <a:ext cx="762000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latin typeface="NikoshBAN" pitchFamily="2" charset="0"/>
                <a:cs typeface="NikoshBAN" pitchFamily="2" charset="0"/>
              </a:rPr>
              <a:t>৩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648200" y="3390900"/>
            <a:ext cx="762000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atin typeface="NikoshBAN" pitchFamily="2" charset="0"/>
                <a:cs typeface="NikoshBAN" pitchFamily="2" charset="0"/>
              </a:rPr>
              <a:t>-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562600" y="3390900"/>
            <a:ext cx="762000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latin typeface="NikoshBAN" pitchFamily="2" charset="0"/>
                <a:cs typeface="NikoshBAN" pitchFamily="2" charset="0"/>
              </a:rPr>
              <a:t>১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477000" y="3390900"/>
            <a:ext cx="762000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atin typeface="NikoshBAN" pitchFamily="2" charset="0"/>
                <a:cs typeface="NikoshBAN" pitchFamily="2" charset="0"/>
              </a:rPr>
              <a:t>=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391400" y="3390900"/>
            <a:ext cx="762000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latin typeface="NikoshBAN" pitchFamily="2" charset="0"/>
                <a:cs typeface="NikoshBAN" pitchFamily="2" charset="0"/>
              </a:rPr>
              <a:t>২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017563" y="3733800"/>
            <a:ext cx="620642" cy="6784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latin typeface="NikoshBAN" pitchFamily="2" charset="0"/>
                <a:cs typeface="NikoshBAN" pitchFamily="2" charset="0"/>
              </a:rPr>
              <a:t>২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063F7C-0946-4DEF-9EF1-B4C8AFDB7047}"/>
              </a:ext>
            </a:extLst>
          </p:cNvPr>
          <p:cNvSpPr txBox="1"/>
          <p:nvPr/>
        </p:nvSpPr>
        <p:spPr>
          <a:xfrm>
            <a:off x="1143978" y="1709689"/>
            <a:ext cx="63991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9A10B5-82DB-4730-8A57-F0FF658439BB}"/>
              </a:ext>
            </a:extLst>
          </p:cNvPr>
          <p:cNvSpPr txBox="1"/>
          <p:nvPr/>
        </p:nvSpPr>
        <p:spPr>
          <a:xfrm>
            <a:off x="1703413" y="1740583"/>
            <a:ext cx="3794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836FFA-C129-4424-8612-C1927BAC2C30}"/>
              </a:ext>
            </a:extLst>
          </p:cNvPr>
          <p:cNvSpPr txBox="1"/>
          <p:nvPr/>
        </p:nvSpPr>
        <p:spPr>
          <a:xfrm>
            <a:off x="608482" y="2335263"/>
            <a:ext cx="3865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3130D5-8C42-4DF8-8DA5-6AF08BB015F2}"/>
              </a:ext>
            </a:extLst>
          </p:cNvPr>
          <p:cNvSpPr txBox="1"/>
          <p:nvPr/>
        </p:nvSpPr>
        <p:spPr>
          <a:xfrm>
            <a:off x="1188570" y="2373172"/>
            <a:ext cx="7509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F5B786-AEAB-444D-848D-D2F34607DC2D}"/>
              </a:ext>
            </a:extLst>
          </p:cNvPr>
          <p:cNvSpPr txBox="1"/>
          <p:nvPr/>
        </p:nvSpPr>
        <p:spPr>
          <a:xfrm>
            <a:off x="1738534" y="2369930"/>
            <a:ext cx="5002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7" grpId="0"/>
      <p:bldP spid="13" grpId="0" animBg="1"/>
      <p:bldP spid="14" grpId="0" animBg="1"/>
      <p:bldP spid="16" grpId="0" animBg="1"/>
      <p:bldP spid="17" grpId="0" animBg="1"/>
      <p:bldP spid="21" grpId="0" animBg="1"/>
      <p:bldP spid="25" grpId="0" animBg="1"/>
      <p:bldP spid="25" grpId="1" animBg="1"/>
      <p:bldP spid="36" grpId="0"/>
      <p:bldP spid="37" grpId="0" animBg="1"/>
      <p:bldP spid="38" grpId="0" animBg="1"/>
      <p:bldP spid="39" grpId="0" animBg="1"/>
      <p:bldP spid="40" grpId="0" animBg="1"/>
      <p:bldP spid="41" grpId="0" animBg="1"/>
      <p:bldP spid="48" grpId="0" animBg="1"/>
      <p:bldP spid="48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1086</TotalTime>
  <Words>193</Words>
  <Application>Microsoft Office PowerPoint</Application>
  <PresentationFormat>On-screen Show (4:3)</PresentationFormat>
  <Paragraphs>84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Century Gothic</vt:lpstr>
      <vt:lpstr>NikoshBAN</vt:lpstr>
      <vt:lpstr>Trebuchet MS</vt:lpstr>
      <vt:lpstr>Wingdings 3</vt:lpstr>
      <vt:lpstr>Ion Boardroom</vt:lpstr>
      <vt:lpstr>Ion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DPE</dc:creator>
  <cp:lastModifiedBy>DPE</cp:lastModifiedBy>
  <cp:revision>174</cp:revision>
  <dcterms:created xsi:type="dcterms:W3CDTF">2006-08-16T00:00:00Z</dcterms:created>
  <dcterms:modified xsi:type="dcterms:W3CDTF">2020-01-15T23:18:31Z</dcterms:modified>
</cp:coreProperties>
</file>