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  <p:sldMasterId id="2147483958" r:id="rId3"/>
  </p:sldMasterIdLst>
  <p:sldIdLst>
    <p:sldId id="258" r:id="rId4"/>
    <p:sldId id="259" r:id="rId5"/>
    <p:sldId id="261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80" r:id="rId14"/>
    <p:sldId id="264" r:id="rId15"/>
    <p:sldId id="277" r:id="rId16"/>
    <p:sldId id="276" r:id="rId17"/>
    <p:sldId id="278" r:id="rId18"/>
    <p:sldId id="271" r:id="rId19"/>
    <p:sldId id="272" r:id="rId20"/>
    <p:sldId id="273" r:id="rId21"/>
    <p:sldId id="274" r:id="rId22"/>
    <p:sldId id="275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3886" autoAdjust="0"/>
  </p:normalViewPr>
  <p:slideViewPr>
    <p:cSldViewPr snapToGrid="0">
      <p:cViewPr varScale="1">
        <p:scale>
          <a:sx n="80" d="100"/>
          <a:sy n="80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3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4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4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7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17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8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812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9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78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2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0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6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3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6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28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40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88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9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2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4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1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5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9A9507-9B37-4BE1-8402-498DCD8E0F2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5A9E-67F1-4EAF-878A-71945F6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1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B7494-4D86-4CD7-81F5-258E1A95AC5C}"/>
              </a:ext>
            </a:extLst>
          </p:cNvPr>
          <p:cNvSpPr txBox="1"/>
          <p:nvPr/>
        </p:nvSpPr>
        <p:spPr>
          <a:xfrm>
            <a:off x="3453478" y="3687901"/>
            <a:ext cx="6305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0C5A3-08F7-4BAB-99CF-702D36DC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2BE0E77-B11E-4EC0-82F2-4441C11C9FF7}"/>
              </a:ext>
            </a:extLst>
          </p:cNvPr>
          <p:cNvSpPr/>
          <p:nvPr/>
        </p:nvSpPr>
        <p:spPr>
          <a:xfrm>
            <a:off x="844061" y="-196947"/>
            <a:ext cx="3924886" cy="20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7904C-4827-4D3A-8C16-A5BAE6E07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871004"/>
            <a:ext cx="4346917" cy="3249636"/>
          </a:xfrm>
          <a:prstGeom prst="rect">
            <a:avLst/>
          </a:prstGeom>
        </p:spPr>
      </p:pic>
      <p:sp>
        <p:nvSpPr>
          <p:cNvPr id="5" name="Cross 4">
            <a:extLst>
              <a:ext uri="{FF2B5EF4-FFF2-40B4-BE49-F238E27FC236}">
                <a16:creationId xmlns:a16="http://schemas.microsoft.com/office/drawing/2014/main" id="{793D22C3-0423-4F50-AE0A-0322F1E48316}"/>
              </a:ext>
            </a:extLst>
          </p:cNvPr>
          <p:cNvSpPr/>
          <p:nvPr/>
        </p:nvSpPr>
        <p:spPr>
          <a:xfrm>
            <a:off x="1448972" y="5781822"/>
            <a:ext cx="3924886" cy="1076178"/>
          </a:xfrm>
          <a:prstGeom prst="pl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EEDAD41-4663-4C27-B780-DBDE250B5150}"/>
              </a:ext>
            </a:extLst>
          </p:cNvPr>
          <p:cNvSpPr/>
          <p:nvPr/>
        </p:nvSpPr>
        <p:spPr>
          <a:xfrm>
            <a:off x="6485206" y="1547446"/>
            <a:ext cx="4726745" cy="3742006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খুবই সুন্দর।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BD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রঙ লাল।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19726" y="1022685"/>
            <a:ext cx="8314674" cy="3585376"/>
            <a:chOff x="232230" y="1117599"/>
            <a:chExt cx="11959770" cy="3859136"/>
          </a:xfrm>
        </p:grpSpPr>
        <p:grpSp>
          <p:nvGrpSpPr>
            <p:cNvPr id="13" name="Group 12"/>
            <p:cNvGrpSpPr/>
            <p:nvPr/>
          </p:nvGrpSpPr>
          <p:grpSpPr>
            <a:xfrm>
              <a:off x="232230" y="1117599"/>
              <a:ext cx="9307104" cy="3859136"/>
              <a:chOff x="232230" y="1117599"/>
              <a:chExt cx="9307104" cy="385913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8381" y="1117600"/>
                <a:ext cx="2900953" cy="385913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30" y="1117601"/>
                <a:ext cx="3022804" cy="385913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5034" y="1117599"/>
                <a:ext cx="3383347" cy="385913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334" y="1117599"/>
              <a:ext cx="2652666" cy="385913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81527" y="-88344"/>
            <a:ext cx="7779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4841" y="5081663"/>
            <a:ext cx="27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3261" y="5066668"/>
            <a:ext cx="2144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381" y="5081663"/>
            <a:ext cx="27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4400" y="5081662"/>
            <a:ext cx="2211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0EFA0-5911-4356-A0E2-FFAAD4F1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154745"/>
            <a:ext cx="11901266" cy="6858000"/>
          </a:xfrm>
          <a:prstGeom prst="rect">
            <a:avLst/>
          </a:prstGeom>
        </p:spPr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06C66D65-7A3D-40FB-A130-2137443EF4AD}"/>
              </a:ext>
            </a:extLst>
          </p:cNvPr>
          <p:cNvSpPr/>
          <p:nvPr/>
        </p:nvSpPr>
        <p:spPr>
          <a:xfrm>
            <a:off x="1111348" y="675249"/>
            <a:ext cx="5247249" cy="1392702"/>
          </a:xfrm>
          <a:prstGeom prst="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0EFA0-5911-4356-A0E2-FFAAD4F1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5"/>
            <a:ext cx="1190126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3DF00C-B7F2-42A4-BCFD-FB0E81FEF631}"/>
              </a:ext>
            </a:extLst>
          </p:cNvPr>
          <p:cNvSpPr/>
          <p:nvPr/>
        </p:nvSpPr>
        <p:spPr>
          <a:xfrm>
            <a:off x="1913207" y="2514600"/>
            <a:ext cx="7019778" cy="1828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ঊচ্চারনে একা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0EFA0-5911-4356-A0E2-FFAAD4F1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5"/>
            <a:ext cx="1190126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2094B1-B4FD-4060-849B-59BA6880D83B}"/>
              </a:ext>
            </a:extLst>
          </p:cNvPr>
          <p:cNvSpPr/>
          <p:nvPr/>
        </p:nvSpPr>
        <p:spPr>
          <a:xfrm>
            <a:off x="2761957" y="970670"/>
            <a:ext cx="3334043" cy="182880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342" y="922791"/>
            <a:ext cx="9547794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শব্দার্থ গুলোর অর্থ  জেনে নিই এবং বাক্য গঠন  করি 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647" y="3184659"/>
            <a:ext cx="22810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830" y="3163300"/>
            <a:ext cx="51428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647" y="5164929"/>
            <a:ext cx="2248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সুবাস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0679" y="5242817"/>
            <a:ext cx="51569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গোলা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442" y="3185386"/>
            <a:ext cx="119386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ন্দর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442" y="5143570"/>
            <a:ext cx="122995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8823" y="3149012"/>
            <a:ext cx="1243012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48698" y="5223584"/>
            <a:ext cx="1243012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1549 -0.169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847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10599 -0.146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-733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8" grpId="0" animBg="1"/>
      <p:bldP spid="18" grpId="1" animBg="1"/>
      <p:bldP spid="19" grpId="0" animBg="1"/>
      <p:bldP spid="19" grpId="1" animBg="1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59A6A3-8E7B-4F2E-8281-66DD9D78CE7B}"/>
              </a:ext>
            </a:extLst>
          </p:cNvPr>
          <p:cNvSpPr/>
          <p:nvPr/>
        </p:nvSpPr>
        <p:spPr>
          <a:xfrm>
            <a:off x="1195753" y="696936"/>
            <a:ext cx="5838093" cy="13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6A0067-613B-4C56-B939-AA3F84B155E7}"/>
              </a:ext>
            </a:extLst>
          </p:cNvPr>
          <p:cNvSpPr/>
          <p:nvPr/>
        </p:nvSpPr>
        <p:spPr>
          <a:xfrm>
            <a:off x="5181600" y="3183987"/>
            <a:ext cx="914400" cy="7737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068D35-02C9-4E4F-96C0-44F65491A939}"/>
              </a:ext>
            </a:extLst>
          </p:cNvPr>
          <p:cNvSpPr/>
          <p:nvPr/>
        </p:nvSpPr>
        <p:spPr>
          <a:xfrm>
            <a:off x="6766560" y="3183987"/>
            <a:ext cx="914400" cy="7737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দ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D14B7-CA32-4345-95B0-BA8434908D20}"/>
              </a:ext>
            </a:extLst>
          </p:cNvPr>
          <p:cNvSpPr/>
          <p:nvPr/>
        </p:nvSpPr>
        <p:spPr>
          <a:xfrm>
            <a:off x="725659" y="3183987"/>
            <a:ext cx="3564987" cy="77372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F48F5E-BF1B-4ADE-A116-65DD1F5AAF4B}"/>
              </a:ext>
            </a:extLst>
          </p:cNvPr>
          <p:cNvSpPr/>
          <p:nvPr/>
        </p:nvSpPr>
        <p:spPr>
          <a:xfrm>
            <a:off x="725659" y="4698609"/>
            <a:ext cx="3564987" cy="6471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9CDEEF-AF41-4BF9-B77A-9A26A41B5E37}"/>
              </a:ext>
            </a:extLst>
          </p:cNvPr>
          <p:cNvSpPr/>
          <p:nvPr/>
        </p:nvSpPr>
        <p:spPr>
          <a:xfrm>
            <a:off x="5181600" y="4698609"/>
            <a:ext cx="914400" cy="6471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46688B-B4D7-40B7-9C1E-2DEE599A75E3}"/>
              </a:ext>
            </a:extLst>
          </p:cNvPr>
          <p:cNvSpPr/>
          <p:nvPr/>
        </p:nvSpPr>
        <p:spPr>
          <a:xfrm>
            <a:off x="6766558" y="4698315"/>
            <a:ext cx="914401" cy="6471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A83FD1-E763-410F-8B71-8853CEA33AF7}"/>
              </a:ext>
            </a:extLst>
          </p:cNvPr>
          <p:cNvSpPr/>
          <p:nvPr/>
        </p:nvSpPr>
        <p:spPr>
          <a:xfrm>
            <a:off x="8736031" y="3183987"/>
            <a:ext cx="2841674" cy="9800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সুন্দর</a:t>
            </a:r>
            <a:endParaRPr lang="en-US" sz="3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9926F-383A-46A1-AD1D-004F3D80D048}"/>
              </a:ext>
            </a:extLst>
          </p:cNvPr>
          <p:cNvSpPr/>
          <p:nvPr/>
        </p:nvSpPr>
        <p:spPr>
          <a:xfrm>
            <a:off x="8736034" y="4547379"/>
            <a:ext cx="2841674" cy="9800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 কৃষ্ণ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36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1292112" y="314098"/>
            <a:ext cx="3822813" cy="3429227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496162" y="3792424"/>
            <a:ext cx="3071813" cy="1073377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লাল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রং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8107249" y="314098"/>
            <a:ext cx="3822813" cy="3429227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8311299" y="3792424"/>
            <a:ext cx="3151302" cy="107337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সাদা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রং</a:t>
            </a:r>
            <a:endParaRPr lang="en-US" sz="6000" dirty="0"/>
          </a:p>
        </p:txBody>
      </p:sp>
      <p:sp>
        <p:nvSpPr>
          <p:cNvPr id="14" name="16-Point Star 13"/>
          <p:cNvSpPr/>
          <p:nvPr/>
        </p:nvSpPr>
        <p:spPr>
          <a:xfrm>
            <a:off x="4567975" y="2077810"/>
            <a:ext cx="3822813" cy="3429227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4772025" y="5556136"/>
            <a:ext cx="3071813" cy="1073377"/>
          </a:xfrm>
          <a:prstGeom prst="flowChartTermina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</a:rPr>
              <a:t>হলুদ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রং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7767" y="21710"/>
            <a:ext cx="429617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26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F25D2-D891-403A-A2E4-97E8C42E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1" y="1509112"/>
            <a:ext cx="1664823" cy="1664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CF626-072C-40FD-A523-3D62C54A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8" y="3879911"/>
            <a:ext cx="1706352" cy="1664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98ADF-AAE8-4BE0-BCB8-D8BF44D6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1" y="3879911"/>
            <a:ext cx="1660363" cy="1653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E43A1-9F59-4F3B-BC9C-CD12E9DF1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46" y="1509112"/>
            <a:ext cx="1765199" cy="16648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1C97D1-C639-4E89-A297-AE2366DD0974}"/>
              </a:ext>
            </a:extLst>
          </p:cNvPr>
          <p:cNvSpPr/>
          <p:nvPr/>
        </p:nvSpPr>
        <p:spPr>
          <a:xfrm>
            <a:off x="2595269" y="173784"/>
            <a:ext cx="6668086" cy="1139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ফুলগুলোর নাম লিখ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5D7AE9-1A69-407D-A8F4-CF7A7976E597}"/>
              </a:ext>
            </a:extLst>
          </p:cNvPr>
          <p:cNvSpPr/>
          <p:nvPr/>
        </p:nvSpPr>
        <p:spPr>
          <a:xfrm>
            <a:off x="7540623" y="1846236"/>
            <a:ext cx="2684731" cy="1440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 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ষ্ণচূ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884536-5000-497B-9D4B-A5F998108276}"/>
              </a:ext>
            </a:extLst>
          </p:cNvPr>
          <p:cNvSpPr/>
          <p:nvPr/>
        </p:nvSpPr>
        <p:spPr>
          <a:xfrm>
            <a:off x="7596554" y="3813661"/>
            <a:ext cx="3043237" cy="1982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9DBC427-B63E-4527-AE53-8694BE0738B3}"/>
              </a:ext>
            </a:extLst>
          </p:cNvPr>
          <p:cNvSpPr/>
          <p:nvPr/>
        </p:nvSpPr>
        <p:spPr>
          <a:xfrm>
            <a:off x="4943475" y="1985964"/>
            <a:ext cx="1914525" cy="1003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দল-০১ </a:t>
            </a:r>
            <a:endParaRPr lang="en-US" sz="3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81F0CD4-01C4-4070-B5FE-B2B68B631015}"/>
              </a:ext>
            </a:extLst>
          </p:cNvPr>
          <p:cNvSpPr/>
          <p:nvPr/>
        </p:nvSpPr>
        <p:spPr>
          <a:xfrm>
            <a:off x="4943475" y="4286250"/>
            <a:ext cx="1971675" cy="1003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দল-০২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68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6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id="{AB35F4F6-59C4-4B0E-A16B-444AE44C4420}"/>
              </a:ext>
            </a:extLst>
          </p:cNvPr>
          <p:cNvSpPr/>
          <p:nvPr/>
        </p:nvSpPr>
        <p:spPr>
          <a:xfrm>
            <a:off x="815928" y="-14068"/>
            <a:ext cx="7568418" cy="32777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FE6BE-957E-435A-ACE9-0F0078DDF7DB}"/>
              </a:ext>
            </a:extLst>
          </p:cNvPr>
          <p:cNvSpPr txBox="1"/>
          <p:nvPr/>
        </p:nvSpPr>
        <p:spPr>
          <a:xfrm>
            <a:off x="1406769" y="4290646"/>
            <a:ext cx="6977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দুইটি লাল রঙের ফুলের নাম লিখ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দুইটি সুগন্ধ ফুলের নাম লিখ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C5DED-D83A-4C4A-9B51-E723145C99B8}"/>
              </a:ext>
            </a:extLst>
          </p:cNvPr>
          <p:cNvSpPr/>
          <p:nvPr/>
        </p:nvSpPr>
        <p:spPr>
          <a:xfrm>
            <a:off x="8299936" y="1756704"/>
            <a:ext cx="3076136" cy="2743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</a:p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D09535D-5D07-4455-A128-7E6AAAF11B21}"/>
              </a:ext>
            </a:extLst>
          </p:cNvPr>
          <p:cNvSpPr/>
          <p:nvPr/>
        </p:nvSpPr>
        <p:spPr>
          <a:xfrm>
            <a:off x="8572500" y="4500564"/>
            <a:ext cx="2803572" cy="1721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গোলাপ</a:t>
            </a: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গাঁদা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A6E84A-B765-4A2C-94E6-3C34EEA1A74D}"/>
              </a:ext>
            </a:extLst>
          </p:cNvPr>
          <p:cNvSpPr txBox="1"/>
          <p:nvPr/>
        </p:nvSpPr>
        <p:spPr>
          <a:xfrm>
            <a:off x="2141220" y="306756"/>
            <a:ext cx="790956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60B15-67BB-47D9-8848-EF1425AE9704}"/>
              </a:ext>
            </a:extLst>
          </p:cNvPr>
          <p:cNvSpPr txBox="1"/>
          <p:nvPr/>
        </p:nvSpPr>
        <p:spPr>
          <a:xfrm>
            <a:off x="1814733" y="2274838"/>
            <a:ext cx="7807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কানিজ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আইউবপুর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গোবিন্দেরখিলসরকারি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বেগমগঞ্জ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Quad 1">
            <a:extLst>
              <a:ext uri="{FF2B5EF4-FFF2-40B4-BE49-F238E27FC236}">
                <a16:creationId xmlns:a16="http://schemas.microsoft.com/office/drawing/2014/main" id="{E6132276-A843-436B-9591-C92EEC842242}"/>
              </a:ext>
            </a:extLst>
          </p:cNvPr>
          <p:cNvSpPr/>
          <p:nvPr/>
        </p:nvSpPr>
        <p:spPr>
          <a:xfrm>
            <a:off x="1223891" y="126609"/>
            <a:ext cx="7848672" cy="3059504"/>
          </a:xfrm>
          <a:prstGeom prst="quad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i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i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9C601-DC47-4159-88ED-7BFCF1DFB316}"/>
              </a:ext>
            </a:extLst>
          </p:cNvPr>
          <p:cNvSpPr txBox="1"/>
          <p:nvPr/>
        </p:nvSpPr>
        <p:spPr>
          <a:xfrm>
            <a:off x="1448972" y="3953022"/>
            <a:ext cx="907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ছয়টি ফুলের নাম লি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6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4CBA6-496B-4468-A019-8A2C69EBA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0"/>
            <a:ext cx="12023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AB002B-44B3-4142-BBAD-30BA9E0F61F9}"/>
              </a:ext>
            </a:extLst>
          </p:cNvPr>
          <p:cNvSpPr txBox="1"/>
          <p:nvPr/>
        </p:nvSpPr>
        <p:spPr>
          <a:xfrm>
            <a:off x="3418156" y="321358"/>
            <a:ext cx="7554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AA19A-EA44-40AF-BCC2-6CC14429F8BA}"/>
              </a:ext>
            </a:extLst>
          </p:cNvPr>
          <p:cNvSpPr txBox="1"/>
          <p:nvPr/>
        </p:nvSpPr>
        <p:spPr>
          <a:xfrm>
            <a:off x="2504048" y="562708"/>
            <a:ext cx="835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>
                <a:solidFill>
                  <a:srgbClr val="FF0000"/>
                </a:solidFill>
              </a:rPr>
              <a:t>পাঠ</a:t>
            </a:r>
            <a:r>
              <a:rPr lang="en-US" sz="6000" i="1" dirty="0">
                <a:solidFill>
                  <a:srgbClr val="FF0000"/>
                </a:solidFill>
              </a:rPr>
              <a:t> </a:t>
            </a:r>
            <a:r>
              <a:rPr lang="en-US" sz="6000" i="1" dirty="0" err="1">
                <a:solidFill>
                  <a:srgbClr val="FF0000"/>
                </a:solidFill>
              </a:rPr>
              <a:t>পরিচিতি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ED95C-581F-4062-A3B1-3E1821C2E267}"/>
              </a:ext>
            </a:extLst>
          </p:cNvPr>
          <p:cNvSpPr txBox="1"/>
          <p:nvPr/>
        </p:nvSpPr>
        <p:spPr>
          <a:xfrm>
            <a:off x="2504048" y="2405575"/>
            <a:ext cx="896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C0BA-6AC6-43DC-99D8-F3EF86AF97CE}"/>
              </a:ext>
            </a:extLst>
          </p:cNvPr>
          <p:cNvSpPr txBox="1"/>
          <p:nvPr/>
        </p:nvSpPr>
        <p:spPr>
          <a:xfrm>
            <a:off x="3446585" y="2222695"/>
            <a:ext cx="6241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              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পাঠঃনানা রঙের ফুল ফল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পাঠাংশঃআমাদের দেশ-----সুবাস নেই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75BC4-BB6F-4F39-9A70-B9C4D7F15A39}"/>
              </a:ext>
            </a:extLst>
          </p:cNvPr>
          <p:cNvSpPr txBox="1"/>
          <p:nvPr/>
        </p:nvSpPr>
        <p:spPr>
          <a:xfrm>
            <a:off x="2110153" y="132248"/>
            <a:ext cx="5950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5F3CC-3422-4652-B420-5D4A03FE6FA8}"/>
              </a:ext>
            </a:extLst>
          </p:cNvPr>
          <p:cNvSpPr txBox="1"/>
          <p:nvPr/>
        </p:nvSpPr>
        <p:spPr>
          <a:xfrm>
            <a:off x="801858" y="1364566"/>
            <a:ext cx="10199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শিক্ষার্থীরা’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৩.2.1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2.6.1-পরিচিতি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2.6.1-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69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AA49D5-5DEB-45CE-8DC4-8AA14D4BE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43" y="-1407885"/>
            <a:ext cx="12403016" cy="11468665"/>
          </a:xfrm>
          <a:prstGeom prst="rect">
            <a:avLst/>
          </a:prstGeom>
        </p:spPr>
      </p:pic>
      <p:pic>
        <p:nvPicPr>
          <p:cNvPr id="2" name="nana">
            <a:hlinkClick r:id="" action="ppaction://media"/>
            <a:extLst>
              <a:ext uri="{FF2B5EF4-FFF2-40B4-BE49-F238E27FC236}">
                <a16:creationId xmlns:a16="http://schemas.microsoft.com/office/drawing/2014/main" id="{0D09D09E-1728-48F4-8F99-9E0B6D29DE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4343" y="2166256"/>
            <a:ext cx="9652000" cy="4147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51C5B-EE3C-4F20-9BE1-DFFDA5D37766}"/>
              </a:ext>
            </a:extLst>
          </p:cNvPr>
          <p:cNvSpPr txBox="1"/>
          <p:nvPr/>
        </p:nvSpPr>
        <p:spPr>
          <a:xfrm>
            <a:off x="4426857" y="656615"/>
            <a:ext cx="541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B14B997-6CF7-45C7-B041-959316A68089}"/>
              </a:ext>
            </a:extLst>
          </p:cNvPr>
          <p:cNvSpPr/>
          <p:nvPr/>
        </p:nvSpPr>
        <p:spPr>
          <a:xfrm>
            <a:off x="1716260" y="2282483"/>
            <a:ext cx="7765366" cy="2293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 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A99F4-107F-40B4-9D71-35177CEB1B6A}"/>
              </a:ext>
            </a:extLst>
          </p:cNvPr>
          <p:cNvSpPr txBox="1"/>
          <p:nvPr/>
        </p:nvSpPr>
        <p:spPr>
          <a:xfrm>
            <a:off x="1463040" y="714328"/>
            <a:ext cx="662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D45E1B-9B82-42FF-BEDC-F13F6BE5C191}"/>
              </a:ext>
            </a:extLst>
          </p:cNvPr>
          <p:cNvSpPr/>
          <p:nvPr/>
        </p:nvSpPr>
        <p:spPr>
          <a:xfrm>
            <a:off x="393895" y="1311030"/>
            <a:ext cx="5064370" cy="3092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6ACE6-8E13-4999-9A61-DD6B6C17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4" y="1800665"/>
            <a:ext cx="2736994" cy="2138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5EF2A8-72AE-4AF5-84E3-3C2B1CFE2A2F}"/>
              </a:ext>
            </a:extLst>
          </p:cNvPr>
          <p:cNvSpPr/>
          <p:nvPr/>
        </p:nvSpPr>
        <p:spPr>
          <a:xfrm>
            <a:off x="1069145" y="4740812"/>
            <a:ext cx="4093698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415962-D111-4B0E-A00E-538B2F68F8AC}"/>
              </a:ext>
            </a:extLst>
          </p:cNvPr>
          <p:cNvSpPr/>
          <p:nvPr/>
        </p:nvSpPr>
        <p:spPr>
          <a:xfrm>
            <a:off x="6865034" y="1037493"/>
            <a:ext cx="5064370" cy="440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ফুলের রাণী।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রঙ লাল।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গন্ধ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06F94-BF58-4340-BC2D-5B29762BBA56}"/>
              </a:ext>
            </a:extLst>
          </p:cNvPr>
          <p:cNvSpPr/>
          <p:nvPr/>
        </p:nvSpPr>
        <p:spPr>
          <a:xfrm>
            <a:off x="1209822" y="450166"/>
            <a:ext cx="4572000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ফুলের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4E052F-3F0C-4157-97A5-CA636345B1ED}"/>
              </a:ext>
            </a:extLst>
          </p:cNvPr>
          <p:cNvSpPr/>
          <p:nvPr/>
        </p:nvSpPr>
        <p:spPr>
          <a:xfrm>
            <a:off x="731520" y="1745383"/>
            <a:ext cx="4459458" cy="29552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DE64C-C6B5-473B-8E81-DBC93D68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2264898"/>
            <a:ext cx="2912013" cy="19437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08B5775-AFE9-4AB0-A055-4A42BD657EBC}"/>
              </a:ext>
            </a:extLst>
          </p:cNvPr>
          <p:cNvSpPr/>
          <p:nvPr/>
        </p:nvSpPr>
        <p:spPr>
          <a:xfrm>
            <a:off x="7399606" y="1448972"/>
            <a:ext cx="4459458" cy="3896751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পলাশের রঙ লাল।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সুন্দর।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D2B0535-79BF-43CC-9A8F-18E5C3BB283F}"/>
              </a:ext>
            </a:extLst>
          </p:cNvPr>
          <p:cNvSpPr/>
          <p:nvPr/>
        </p:nvSpPr>
        <p:spPr>
          <a:xfrm>
            <a:off x="1026941" y="4700587"/>
            <a:ext cx="3094893" cy="13907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AD24836E-1C27-47C0-B57F-837BFEAE36EF}"/>
              </a:ext>
            </a:extLst>
          </p:cNvPr>
          <p:cNvSpPr/>
          <p:nvPr/>
        </p:nvSpPr>
        <p:spPr>
          <a:xfrm>
            <a:off x="1252024" y="464234"/>
            <a:ext cx="3671667" cy="105507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ফুলের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AD655BA-4423-45BE-9C7B-EFF7A4BFF926}"/>
              </a:ext>
            </a:extLst>
          </p:cNvPr>
          <p:cNvSpPr/>
          <p:nvPr/>
        </p:nvSpPr>
        <p:spPr>
          <a:xfrm>
            <a:off x="103163" y="1209822"/>
            <a:ext cx="5580185" cy="347472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997F9-0059-4FFB-AA6A-AB2513BA0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4401" y="1782479"/>
            <a:ext cx="4009290" cy="2253106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8FB2616D-901C-4B85-B710-7FFA306404B1}"/>
              </a:ext>
            </a:extLst>
          </p:cNvPr>
          <p:cNvSpPr/>
          <p:nvPr/>
        </p:nvSpPr>
        <p:spPr>
          <a:xfrm>
            <a:off x="1069144" y="4684543"/>
            <a:ext cx="3151164" cy="13504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76571D27-F932-4202-A935-57956E6F4F0E}"/>
              </a:ext>
            </a:extLst>
          </p:cNvPr>
          <p:cNvSpPr/>
          <p:nvPr/>
        </p:nvSpPr>
        <p:spPr>
          <a:xfrm>
            <a:off x="6049107" y="922861"/>
            <a:ext cx="5580185" cy="3924886"/>
          </a:xfrm>
          <a:prstGeom prst="flowChartPunchedTap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শিমুল রঙ লাল।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সুবাস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660</TotalTime>
  <Words>302</Words>
  <Application>Microsoft Office PowerPoint</Application>
  <PresentationFormat>Widescreen</PresentationFormat>
  <Paragraphs>82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Century Gothic</vt:lpstr>
      <vt:lpstr>Gill Sans MT</vt:lpstr>
      <vt:lpstr>NikoshBAN</vt:lpstr>
      <vt:lpstr>Trebuchet MS</vt:lpstr>
      <vt:lpstr>Wingdings</vt:lpstr>
      <vt:lpstr>Wingdings 3</vt:lpstr>
      <vt:lpstr>Gallery</vt:lpstr>
      <vt:lpstr>Facet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128</cp:revision>
  <dcterms:created xsi:type="dcterms:W3CDTF">2020-01-07T03:21:33Z</dcterms:created>
  <dcterms:modified xsi:type="dcterms:W3CDTF">2020-01-15T07:23:35Z</dcterms:modified>
</cp:coreProperties>
</file>