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</p:sldMasterIdLst>
  <p:notesMasterIdLst>
    <p:notesMasterId r:id="rId23"/>
  </p:notesMasterIdLst>
  <p:sldIdLst>
    <p:sldId id="273" r:id="rId8"/>
    <p:sldId id="258" r:id="rId9"/>
    <p:sldId id="259" r:id="rId10"/>
    <p:sldId id="260" r:id="rId11"/>
    <p:sldId id="271" r:id="rId12"/>
    <p:sldId id="262" r:id="rId13"/>
    <p:sldId id="277" r:id="rId14"/>
    <p:sldId id="265" r:id="rId15"/>
    <p:sldId id="275" r:id="rId16"/>
    <p:sldId id="266" r:id="rId17"/>
    <p:sldId id="267" r:id="rId18"/>
    <p:sldId id="278" r:id="rId19"/>
    <p:sldId id="268" r:id="rId20"/>
    <p:sldId id="269" r:id="rId21"/>
    <p:sldId id="270" r:id="rId22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56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21E3-03D3-4A07-93CE-01C9B1652ED1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0467-738C-4D4A-AB93-CA5AA99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0467-738C-4D4A-AB93-CA5AA994494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9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8523" y="1371600"/>
            <a:ext cx="9721215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0205" y="3331698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4"/>
            <a:ext cx="2430303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0" y="274644"/>
            <a:ext cx="7110889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4" y="1905006"/>
            <a:ext cx="8911113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2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3852863"/>
            <a:ext cx="7247781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7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5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5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4"/>
            <a:ext cx="2070259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0" y="274644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4" y="1905006"/>
            <a:ext cx="8911113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2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3852863"/>
            <a:ext cx="7247781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8" y="609600"/>
            <a:ext cx="8371047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238" y="2507786"/>
            <a:ext cx="8371047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1171" y="6416681"/>
            <a:ext cx="90011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7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5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5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4"/>
            <a:ext cx="2070259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0" y="274644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34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6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9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3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580" y="1600206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559" y="1600206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1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1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1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7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71" y="1600206"/>
            <a:ext cx="4770597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7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4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9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3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533" y="274647"/>
            <a:ext cx="28709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579" y="274647"/>
            <a:ext cx="843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8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219277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810" y="-925"/>
            <a:ext cx="10804161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65214" y="1730403"/>
            <a:ext cx="6672436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32004" y="2470928"/>
            <a:ext cx="7691273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810" y="-925"/>
            <a:ext cx="10804161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219277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67915" y="1726740"/>
            <a:ext cx="6675234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36581" y="2468304"/>
            <a:ext cx="7690561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121" y="1097280"/>
            <a:ext cx="3780473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1895" y="1097280"/>
            <a:ext cx="3780473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121" y="1097280"/>
            <a:ext cx="3780473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622" y="1701848"/>
            <a:ext cx="3780473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1895" y="1097280"/>
            <a:ext cx="3780473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1895" y="1701848"/>
            <a:ext cx="3780473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972121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86940" y="1535113"/>
            <a:ext cx="477434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0068" y="2362206"/>
            <a:ext cx="4772472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362206"/>
            <a:ext cx="477434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219277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133447" y="-1133445"/>
            <a:ext cx="6858000" cy="912489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27198" y="1576106"/>
            <a:ext cx="615677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410" y="2618915"/>
            <a:ext cx="44979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33208" y="2253385"/>
            <a:ext cx="68450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96550" y="0"/>
            <a:ext cx="84048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219277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219277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92851" y="1717501"/>
            <a:ext cx="648081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50735" y="2180529"/>
            <a:ext cx="7201544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51715" y="0"/>
            <a:ext cx="11732567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7967" y="-21511"/>
            <a:ext cx="434595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1744" y="-21511"/>
            <a:ext cx="414051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1289" y="2708476"/>
            <a:ext cx="3913901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1289" y="4421083"/>
            <a:ext cx="3909705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7641" y="1516829"/>
            <a:ext cx="2520315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93862" y="6088284"/>
            <a:ext cx="414051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783" y="5719969"/>
            <a:ext cx="3344818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745" y="5719969"/>
            <a:ext cx="7603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93862" y="6088284"/>
            <a:ext cx="414051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774" y="2900831"/>
            <a:ext cx="7840509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776" y="4267203"/>
            <a:ext cx="7840508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1355" y="2313432"/>
            <a:ext cx="4039705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7087" y="2313431"/>
            <a:ext cx="4039705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56" y="2316009"/>
            <a:ext cx="36112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534" y="2974697"/>
            <a:ext cx="4039705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0234" y="2316010"/>
            <a:ext cx="360956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087" y="2974697"/>
            <a:ext cx="4039705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715" y="0"/>
            <a:ext cx="1173256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87967" y="-21511"/>
            <a:ext cx="434595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91744" y="-21510"/>
            <a:ext cx="414051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69706" y="601886"/>
            <a:ext cx="420791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587" y="856527"/>
            <a:ext cx="3650582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93862" y="6088284"/>
            <a:ext cx="414051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2710" y="5724838"/>
            <a:ext cx="412689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928" y="2657437"/>
            <a:ext cx="390352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5099" y="4136994"/>
            <a:ext cx="389668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51715" y="0"/>
            <a:ext cx="1173256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387967" y="-21511"/>
            <a:ext cx="434595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91744" y="-21510"/>
            <a:ext cx="414051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69706" y="601886"/>
            <a:ext cx="420791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493862" y="6088284"/>
            <a:ext cx="414051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540" y="2660904"/>
            <a:ext cx="3899287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7404" y="693795"/>
            <a:ext cx="3968555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2782" y="4133091"/>
            <a:ext cx="3898802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82710" y="5724838"/>
            <a:ext cx="4126891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1030147"/>
            <a:ext cx="1753510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206" y="1030147"/>
            <a:ext cx="6406750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30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14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5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580" y="1600205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559" y="1600205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8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9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9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6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6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5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9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2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0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3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533" y="274643"/>
            <a:ext cx="28709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579" y="274643"/>
            <a:ext cx="843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1" y="273050"/>
            <a:ext cx="355356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0071" y="1524006"/>
            <a:ext cx="355356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23028" y="273056"/>
            <a:ext cx="6038254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609600"/>
            <a:ext cx="648081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0270" y="1831975"/>
            <a:ext cx="648081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0" y="1166787"/>
            <a:ext cx="648081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721215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0070" y="6416681"/>
            <a:ext cx="2520315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0461" y="6416681"/>
            <a:ext cx="3420428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61171" y="6416681"/>
            <a:ext cx="900113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4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4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4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4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1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1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812" y="5050633"/>
            <a:ext cx="4222091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810" y="5051295"/>
            <a:ext cx="10804161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122" y="365760"/>
            <a:ext cx="888411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122" y="1100631"/>
            <a:ext cx="888411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7631" y="5870448"/>
            <a:ext cx="2570721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063" y="6285122"/>
            <a:ext cx="558069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3726" y="6170822"/>
            <a:ext cx="594074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60045" y="0"/>
            <a:ext cx="11732567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40069" y="333490"/>
            <a:ext cx="9721215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87967" y="-21511"/>
            <a:ext cx="434595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91744" y="-21510"/>
            <a:ext cx="414051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2622" y="1027664"/>
            <a:ext cx="829797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625" y="2323652"/>
            <a:ext cx="8005706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4416" y="224495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2710" y="5852163"/>
            <a:ext cx="413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746" y="224494"/>
            <a:ext cx="1573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5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0" y="6356355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5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5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1" y="279400"/>
            <a:ext cx="10618977" cy="629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BF1A62-11B6-4F58-80D9-2789498229BC}"/>
              </a:ext>
            </a:extLst>
          </p:cNvPr>
          <p:cNvSpPr/>
          <p:nvPr/>
        </p:nvSpPr>
        <p:spPr>
          <a:xfrm>
            <a:off x="1203293" y="457207"/>
            <a:ext cx="8172086" cy="22470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801350" cy="6858000"/>
          </a:xfrm>
          <a:prstGeom prst="frame">
            <a:avLst>
              <a:gd name="adj1" fmla="val 434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8" y="4114800"/>
            <a:ext cx="999124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  <p:sndAc>
          <p:stSnd>
            <p:snd r:embed="rId2" name="bomb.wav"/>
          </p:stSnd>
        </p:sndAc>
      </p:transition>
    </mc:Choice>
    <mc:Fallback xmlns="">
      <p:transition spd="slow" advTm="0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click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82 0.0338 L 3.89305E-6 -0.0414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773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90123" y="3352800"/>
            <a:ext cx="1980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998" y="2153221"/>
            <a:ext cx="0" cy="188538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5163" y="2057400"/>
            <a:ext cx="0" cy="19812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57475" y="2133600"/>
            <a:ext cx="0" cy="1905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56089" y="1888785"/>
            <a:ext cx="3654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স্থানের অ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করি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9475" y="1838322"/>
            <a:ext cx="357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স্থানের   অ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করি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5130642" y="3200400"/>
            <a:ext cx="18002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8641081" y="3144138"/>
            <a:ext cx="180023" cy="742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230533" y="3893409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২+৪=৬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50956" y="3886206"/>
            <a:ext cx="234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৩+২= ৫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123" y="3505200"/>
            <a:ext cx="19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553075" y="3886202"/>
            <a:ext cx="108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8276" y="3886202"/>
            <a:ext cx="90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2943" y="1600200"/>
            <a:ext cx="3037545" cy="2362200"/>
            <a:chOff x="832942" y="1600200"/>
            <a:chExt cx="3037545" cy="2362200"/>
          </a:xfrm>
        </p:grpSpPr>
        <p:sp>
          <p:nvSpPr>
            <p:cNvPr id="3" name="TextBox 2"/>
            <p:cNvSpPr txBox="1"/>
            <p:nvPr/>
          </p:nvSpPr>
          <p:spPr>
            <a:xfrm>
              <a:off x="832942" y="2023408"/>
              <a:ext cx="30375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৩ 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  ৪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0146" y="160020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2998" y="1600200"/>
              <a:ext cx="891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48793" y="228600"/>
            <a:ext cx="6292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GB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3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008E-6 -3.33333E-6 L -0.33906 -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81E-7 4.81481E-6 L -0.70442 -0.0893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8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/>
      <p:bldP spid="38" grpId="0"/>
      <p:bldP spid="49" grpId="0"/>
      <p:bldP spid="49" grpId="1"/>
      <p:bldP spid="52" grpId="0"/>
      <p:bldP spid="52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5" y="228600"/>
            <a:ext cx="3383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287" y="1066802"/>
            <a:ext cx="562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661" y="1066801"/>
            <a:ext cx="309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45713"/>
              </p:ext>
            </p:extLst>
          </p:nvPr>
        </p:nvGraphicFramePr>
        <p:xfrm>
          <a:off x="1266824" y="1828800"/>
          <a:ext cx="8401050" cy="2895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9025"/>
                <a:gridCol w="3200400"/>
                <a:gridCol w="411162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GB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১,৩,৫,৭,৯,১১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 + ২২ =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GB" sz="3200" dirty="0"/>
                    </a:p>
                  </a:txBody>
                  <a:tcPr marL="91441" marR="914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২,৪,৬,৮,১০,১২</a:t>
                      </a:r>
                      <a:endParaRPr lang="en-GB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 + ২৫ =</a:t>
                      </a:r>
                      <a:endParaRPr lang="en-GB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১৩,১৫,১৭,১৯,২১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+ ২৮ =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১৪,১৬,১৮,২০,২২,২৪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 + ২৬ =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86275" y="5638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675" y="5587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075" y="5587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5675" y="5587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6 -0.01111 L 0.26091 -0.475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3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6 -0.03334 L 0.17629 -0.390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2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6 -0.03334 L 0.09167 -0.3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985E-6 3.7037E-6 L 1.85985E-6 -0.201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  <p:bldP spid="4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875" y="1991142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১৭ পৃষ্ঠা খোল। সমস্যাটি সমাধান কর।</a:t>
            </a:r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447" y="228600"/>
            <a:ext cx="4276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GB" sz="8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6" y="2861481"/>
            <a:ext cx="1452524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23" y="2861481"/>
            <a:ext cx="1452524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28" y="2861481"/>
            <a:ext cx="1452524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67" y="2861481"/>
            <a:ext cx="1452524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0644" y="2861487"/>
            <a:ext cx="153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258" y="3692484"/>
            <a:ext cx="238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5379" y="5782269"/>
            <a:ext cx="576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৩+২=৫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1" y="2861487"/>
            <a:ext cx="1454355" cy="121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4875" y="452348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119E-6 0 L 0.0047 0.249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932E-6 0 L 0.00382 0.249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965E-7 0 L -0.29161 0.238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2502E-7 0 L -0.31321 0.238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474" y="76200"/>
            <a:ext cx="4800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391674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 বাজার থেকে ৪৫ টাকার মাছ ও ৩৮ টাকার সবজি কিনল। সে মোট কত খরচ করল?</a:t>
            </a:r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675" y="2111514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সমাধান করে আনবে।</a:t>
            </a:r>
            <a:endParaRPr lang="en-GB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533400"/>
            <a:ext cx="109632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IN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GB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75" y="24348"/>
            <a:ext cx="701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আছমা বেগম</a:t>
            </a:r>
          </a:p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সহাকা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সিরাজপুর স.প্রা.বি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গঞ্জ,নোয়াখালী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asmabegumsumi1985@gmail.com</a:t>
            </a:r>
            <a:endParaRPr lang="bn-IN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27432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9221" y="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5400" b="1" u="sng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4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675" y="228600"/>
            <a:ext cx="8821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 অঙ্কের সংখ্যা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১৭</a:t>
            </a:r>
          </a:p>
          <a:p>
            <a:pPr algn="ctr"/>
            <a:r>
              <a:rPr lang="bn-IN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bn-IN" sz="50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078" y="76200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IN" sz="54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1066800"/>
            <a:ext cx="7772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5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</a:t>
            </a:r>
          </a:p>
          <a:p>
            <a:pPr algn="ctr"/>
            <a:r>
              <a:rPr lang="en-US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৯.১.1</a:t>
            </a:r>
            <a:r>
              <a:rPr lang="bn-IN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</a:t>
            </a:r>
            <a:r>
              <a:rPr lang="bn-IN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</a:t>
            </a:r>
            <a:r>
              <a:rPr lang="bn-IN" sz="6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করতে পার</a:t>
            </a:r>
            <a:r>
              <a:rPr lang="en-US" sz="6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6120" y="829270"/>
            <a:ext cx="4004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4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31"/>
            <a:ext cx="10801350" cy="578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0931" y="76200"/>
            <a:ext cx="86203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ছবি দেখি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10" y="1143000"/>
            <a:ext cx="1181396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35" y="1828800"/>
            <a:ext cx="1181396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11" y="1676400"/>
            <a:ext cx="1181396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190" y="2438400"/>
            <a:ext cx="1181396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189" y="3566046"/>
            <a:ext cx="1181396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60835" y="1143006"/>
            <a:ext cx="39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পখি ছিল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7675" y="1752600"/>
            <a:ext cx="324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পাখি আসল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1075" y="4854714"/>
            <a:ext cx="495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কতটি পাখি হলো?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875" y="5715001"/>
            <a:ext cx="226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পাখি।</a:t>
            </a:r>
            <a:endParaRPr lang="en-GB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6" y="5562600"/>
            <a:ext cx="426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মানে যোগ।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5365E-6 L 0.85365 -0.038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74" y="-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6864E-6 L 0.93698 -0.203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40" y="-10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739" y="0"/>
            <a:ext cx="909113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23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 অঙ্কের সংখ্যা )</a:t>
            </a:r>
            <a:endParaRPr lang="bn-IN" sz="6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675" y="228600"/>
            <a:ext cx="7086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4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6475" y="0"/>
            <a:ext cx="6781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GB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1"/>
            <a:ext cx="10658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 শিক্ষার্থীকে সামনে এনে একজনের হাতে  ৫ টি মার্বেল এবং অন্য জনের হাতে ৪ টি মার্বেল দিয়ে তাদের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"/>
            <a:ext cx="108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1007" y="40590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61029" y="42114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261156" y="2763672"/>
            <a:ext cx="1164773" cy="1046328"/>
            <a:chOff x="3890749" y="5367010"/>
            <a:chExt cx="986051" cy="1046328"/>
          </a:xfrm>
        </p:grpSpPr>
        <p:sp>
          <p:nvSpPr>
            <p:cNvPr id="23" name="Rectangle 22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61158" y="4059072"/>
            <a:ext cx="1164773" cy="1046328"/>
            <a:chOff x="3890749" y="5367010"/>
            <a:chExt cx="986051" cy="1046328"/>
          </a:xfrm>
        </p:grpSpPr>
        <p:sp>
          <p:nvSpPr>
            <p:cNvPr id="25" name="Rectangle 24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23327" y="2839872"/>
            <a:ext cx="1164773" cy="1046328"/>
            <a:chOff x="3890749" y="5367010"/>
            <a:chExt cx="986051" cy="1046328"/>
          </a:xfrm>
        </p:grpSpPr>
        <p:sp>
          <p:nvSpPr>
            <p:cNvPr id="28" name="Rectangle 27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5454" y="4059072"/>
            <a:ext cx="1164773" cy="1046328"/>
            <a:chOff x="3890749" y="5367010"/>
            <a:chExt cx="986051" cy="1046328"/>
          </a:xfrm>
        </p:grpSpPr>
        <p:sp>
          <p:nvSpPr>
            <p:cNvPr id="31" name="Rectangle 30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5454" y="2839872"/>
            <a:ext cx="1164773" cy="1046328"/>
            <a:chOff x="3890749" y="5367010"/>
            <a:chExt cx="986051" cy="1046328"/>
          </a:xfrm>
        </p:grpSpPr>
        <p:sp>
          <p:nvSpPr>
            <p:cNvPr id="34" name="Rectangle 33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24029" y="40590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8504051" y="42114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8684074" y="43638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8864096" y="45162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9076" y="1066802"/>
            <a:ext cx="10582275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 ৩২টি কাগজ ছিল।মিনা তাকে ২৪টি কাগজ দিল। এখন রেজার কতগুলো কাগজ হলো?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3327" y="0"/>
            <a:ext cx="6560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অর্ধ বাস্তব পর্যায়</a:t>
            </a:r>
            <a:endParaRPr lang="en-GB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01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40" grpId="0" animBg="1"/>
      <p:bldP spid="41" grpId="0" animBg="1"/>
      <p:bldP spid="42" grpId="0" animBg="1"/>
      <p:bldP spid="43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065" y="4114800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65465" y="4267200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949903" y="5183862"/>
            <a:ext cx="1164773" cy="1046328"/>
            <a:chOff x="3890749" y="5367010"/>
            <a:chExt cx="986051" cy="1046328"/>
          </a:xfrm>
        </p:grpSpPr>
        <p:sp>
          <p:nvSpPr>
            <p:cNvPr id="6" name="Rectangle 5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49903" y="4078923"/>
            <a:ext cx="1164773" cy="1046328"/>
            <a:chOff x="3890749" y="5367010"/>
            <a:chExt cx="986051" cy="1046328"/>
          </a:xfrm>
        </p:grpSpPr>
        <p:sp>
          <p:nvSpPr>
            <p:cNvPr id="9" name="Rectangle 8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49903" y="2929306"/>
            <a:ext cx="1164773" cy="1046328"/>
            <a:chOff x="3890749" y="5367010"/>
            <a:chExt cx="986051" cy="1046328"/>
          </a:xfrm>
        </p:grpSpPr>
        <p:sp>
          <p:nvSpPr>
            <p:cNvPr id="12" name="Rectangle 11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49903" y="1825838"/>
            <a:ext cx="1164773" cy="1046328"/>
            <a:chOff x="3890749" y="5367010"/>
            <a:chExt cx="986051" cy="1046328"/>
          </a:xfrm>
        </p:grpSpPr>
        <p:sp>
          <p:nvSpPr>
            <p:cNvPr id="15" name="Rectangle 14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49903" y="676221"/>
            <a:ext cx="1164773" cy="1046328"/>
            <a:chOff x="3890749" y="5367010"/>
            <a:chExt cx="986051" cy="1046328"/>
          </a:xfrm>
        </p:grpSpPr>
        <p:sp>
          <p:nvSpPr>
            <p:cNvPr id="18" name="Rectangle 17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13065" y="28398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389265" y="2971800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617865" y="4419600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770266" y="4572000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24277" y="676222"/>
            <a:ext cx="548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টি কাগজ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।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26449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 তাকে ২৪ টি কাগজ দিল।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3646629"/>
            <a:ext cx="548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কতগুলো কাগজ হলো?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9675" y="441960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+ ২৪ = ৫৬</a:t>
            </a:r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" grpId="0"/>
      <p:bldP spid="24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275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Apex</vt:lpstr>
      <vt:lpstr>Adjacency</vt:lpstr>
      <vt:lpstr>1_Adjacency</vt:lpstr>
      <vt:lpstr>Office Theme</vt:lpstr>
      <vt:lpstr>Angles</vt:lpstr>
      <vt:lpstr>Austin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 GPS</dc:creator>
  <cp:lastModifiedBy>Windows User</cp:lastModifiedBy>
  <cp:revision>120</cp:revision>
  <dcterms:created xsi:type="dcterms:W3CDTF">2006-08-16T00:00:00Z</dcterms:created>
  <dcterms:modified xsi:type="dcterms:W3CDTF">2020-01-15T07:15:24Z</dcterms:modified>
</cp:coreProperties>
</file>