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1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30" r:id="rId2"/>
    <p:sldMasterId id="2147483776" r:id="rId3"/>
    <p:sldMasterId id="2147483806" r:id="rId4"/>
    <p:sldMasterId id="2147483818" r:id="rId5"/>
    <p:sldMasterId id="2147483854" r:id="rId6"/>
    <p:sldMasterId id="2147483872" r:id="rId7"/>
    <p:sldMasterId id="2147483884" r:id="rId8"/>
    <p:sldMasterId id="2147483902" r:id="rId9"/>
    <p:sldMasterId id="2147483920" r:id="rId10"/>
    <p:sldMasterId id="2147483938" r:id="rId11"/>
    <p:sldMasterId id="2147483955" r:id="rId12"/>
  </p:sldMasterIdLst>
  <p:sldIdLst>
    <p:sldId id="257" r:id="rId13"/>
    <p:sldId id="258" r:id="rId14"/>
    <p:sldId id="259" r:id="rId15"/>
    <p:sldId id="260" r:id="rId16"/>
    <p:sldId id="278" r:id="rId17"/>
    <p:sldId id="279" r:id="rId18"/>
    <p:sldId id="265" r:id="rId19"/>
    <p:sldId id="280" r:id="rId20"/>
    <p:sldId id="281" r:id="rId21"/>
    <p:sldId id="266" r:id="rId22"/>
    <p:sldId id="267" r:id="rId23"/>
    <p:sldId id="268" r:id="rId24"/>
    <p:sldId id="282" r:id="rId25"/>
    <p:sldId id="270" r:id="rId26"/>
    <p:sldId id="273" r:id="rId27"/>
    <p:sldId id="271" r:id="rId28"/>
    <p:sldId id="272" r:id="rId29"/>
    <p:sldId id="275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3.jpg"/><Relationship Id="rId1" Type="http://schemas.openxmlformats.org/officeDocument/2006/relationships/image" Target="../media/image3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3.jpg"/><Relationship Id="rId1" Type="http://schemas.openxmlformats.org/officeDocument/2006/relationships/image" Target="../media/image3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D0E42-5D7E-43A4-9731-746C486B6B5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A3ED66-460E-4831-B79F-2357EB85CE21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bn-IN" sz="40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0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39160F-0702-41E9-9872-34A562394147}" type="parTrans" cxnId="{18EFBF2A-3A39-4F49-B3CB-EED24B16F335}">
      <dgm:prSet/>
      <dgm:spPr/>
      <dgm:t>
        <a:bodyPr/>
        <a:lstStyle/>
        <a:p>
          <a:endParaRPr lang="en-US"/>
        </a:p>
      </dgm:t>
    </dgm:pt>
    <dgm:pt modelId="{AD78ADFE-30AD-4BA9-B3A0-7DBA95FC79CA}" type="sibTrans" cxnId="{18EFBF2A-3A39-4F49-B3CB-EED24B16F335}">
      <dgm:prSet/>
      <dgm:spPr/>
      <dgm:t>
        <a:bodyPr/>
        <a:lstStyle/>
        <a:p>
          <a:endParaRPr lang="en-US"/>
        </a:p>
      </dgm:t>
    </dgm:pt>
    <dgm:pt modelId="{2B41EE2C-FBDB-48C7-A41A-8A11163DB8D8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en-US" sz="4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</a:t>
          </a:r>
          <a:r>
            <a: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r>
            <a: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4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মিষ্টি</a:t>
          </a:r>
          <a:r>
            <a: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endParaRPr lang="en-US" sz="4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99897C-D0DF-400E-87CE-4136994BA7C7}" type="parTrans" cxnId="{A9E449F2-EC91-492E-913F-D40941D12BFC}">
      <dgm:prSet/>
      <dgm:spPr/>
      <dgm:t>
        <a:bodyPr/>
        <a:lstStyle/>
        <a:p>
          <a:endParaRPr lang="en-US"/>
        </a:p>
      </dgm:t>
    </dgm:pt>
    <dgm:pt modelId="{AAAFA6A4-E6D6-43D1-96FA-9C82C3B6F29C}" type="sibTrans" cxnId="{A9E449F2-EC91-492E-913F-D40941D12BFC}">
      <dgm:prSet/>
      <dgm:spPr/>
      <dgm:t>
        <a:bodyPr/>
        <a:lstStyle/>
        <a:p>
          <a:endParaRPr lang="en-US"/>
        </a:p>
      </dgm:t>
    </dgm:pt>
    <dgm:pt modelId="{43EEACA7-E18C-4A07-834C-2876E4B1E78E}">
      <dgm:prSet phldrT="[Text]"/>
      <dgm:spPr>
        <a:solidFill>
          <a:schemeClr val="accent4">
            <a:lumMod val="60000"/>
            <a:lumOff val="4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370A0F-BCE3-4E9E-9820-1859DA3D942F}" type="parTrans" cxnId="{3F3E14BE-45E7-4114-BBAC-1CA5AAB98A5A}">
      <dgm:prSet/>
      <dgm:spPr/>
      <dgm:t>
        <a:bodyPr/>
        <a:lstStyle/>
        <a:p>
          <a:endParaRPr lang="en-US"/>
        </a:p>
      </dgm:t>
    </dgm:pt>
    <dgm:pt modelId="{9156F288-73FB-4B63-9258-0EED01391E81}" type="sibTrans" cxnId="{3F3E14BE-45E7-4114-BBAC-1CA5AAB98A5A}">
      <dgm:prSet/>
      <dgm:spPr/>
      <dgm:t>
        <a:bodyPr/>
        <a:lstStyle/>
        <a:p>
          <a:endParaRPr lang="en-US"/>
        </a:p>
      </dgm:t>
    </dgm:pt>
    <dgm:pt modelId="{C1DE496E-D22E-4B87-A77F-036BD64502E6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0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তৈলবীজ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A2CA4B-4D89-4E54-B947-5DE10F514FE5}" type="parTrans" cxnId="{D2FEDA33-1B06-4AFD-BE14-E884F69C73A6}">
      <dgm:prSet/>
      <dgm:spPr/>
      <dgm:t>
        <a:bodyPr/>
        <a:lstStyle/>
        <a:p>
          <a:endParaRPr lang="en-US"/>
        </a:p>
      </dgm:t>
    </dgm:pt>
    <dgm:pt modelId="{124DB4D6-8B82-41B7-A7E0-B580FB66C91E}" type="sibTrans" cxnId="{D2FEDA33-1B06-4AFD-BE14-E884F69C73A6}">
      <dgm:prSet/>
      <dgm:spPr/>
      <dgm:t>
        <a:bodyPr/>
        <a:lstStyle/>
        <a:p>
          <a:endParaRPr lang="en-US"/>
        </a:p>
      </dgm:t>
    </dgm:pt>
    <dgm:pt modelId="{E5E36EDB-462C-4D95-8094-54D00BE8DC7B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en-US" sz="4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সরিষা</a:t>
          </a:r>
          <a:r>
            <a: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বীজ</a:t>
          </a:r>
          <a:r>
            <a: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তিসি</a:t>
          </a:r>
          <a:r>
            <a: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বীজ</a:t>
          </a:r>
          <a:r>
            <a: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4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বাদাম</a:t>
          </a:r>
          <a:endParaRPr lang="en-US" sz="4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A9D081-2DAF-4F84-A3F5-8EF63F9BA6FE}" type="parTrans" cxnId="{E84757E9-7243-4D3C-9327-2B6848A02D71}">
      <dgm:prSet/>
      <dgm:spPr/>
      <dgm:t>
        <a:bodyPr/>
        <a:lstStyle/>
        <a:p>
          <a:endParaRPr lang="en-US"/>
        </a:p>
      </dgm:t>
    </dgm:pt>
    <dgm:pt modelId="{860A2848-D31B-45F8-A48F-C325764AC1AA}" type="sibTrans" cxnId="{E84757E9-7243-4D3C-9327-2B6848A02D71}">
      <dgm:prSet/>
      <dgm:spPr/>
      <dgm:t>
        <a:bodyPr/>
        <a:lstStyle/>
        <a:p>
          <a:endParaRPr lang="en-US"/>
        </a:p>
      </dgm:t>
    </dgm:pt>
    <dgm:pt modelId="{57C49D63-B3AB-4D6F-B0D9-36486D1141E3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en-US" sz="2000" dirty="0">
              <a:solidFill>
                <a:srgbClr val="002060"/>
              </a:solidFill>
            </a:rPr>
            <a:t> </a:t>
          </a:r>
          <a:r>
            <a:rPr lang="bn-IN" sz="2000" dirty="0">
              <a:solidFill>
                <a:srgbClr val="002060"/>
              </a:solidFill>
            </a:rPr>
            <a:t>  </a:t>
          </a:r>
          <a:r>
            <a:rPr lang="en-US" sz="40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মসলা</a:t>
          </a:r>
          <a:endParaRPr lang="en-US" sz="2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AA09CD-8611-409B-AC28-A73750E5CF37}" type="parTrans" cxnId="{73018C22-E893-4441-A1DA-B4842C3C8982}">
      <dgm:prSet/>
      <dgm:spPr/>
      <dgm:t>
        <a:bodyPr/>
        <a:lstStyle/>
        <a:p>
          <a:endParaRPr lang="en-US"/>
        </a:p>
      </dgm:t>
    </dgm:pt>
    <dgm:pt modelId="{74ECF4DE-882F-4AD1-A622-7FD786E4A142}" type="sibTrans" cxnId="{73018C22-E893-4441-A1DA-B4842C3C8982}">
      <dgm:prSet/>
      <dgm:spPr/>
      <dgm:t>
        <a:bodyPr/>
        <a:lstStyle/>
        <a:p>
          <a:endParaRPr lang="en-US"/>
        </a:p>
      </dgm:t>
    </dgm:pt>
    <dgm:pt modelId="{D21B0B8C-24AB-4CEB-BDB0-1166EB4993FE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en-US" sz="4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আদা</a:t>
          </a:r>
          <a:r>
            <a: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রসুন</a:t>
          </a:r>
          <a:r>
            <a: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4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পেঁয়াজ</a:t>
          </a:r>
          <a:r>
            <a: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4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মরিচ</a:t>
          </a:r>
          <a:endParaRPr lang="en-US" sz="4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1519D8-84CA-4235-89AB-211CAA34EBB7}" type="parTrans" cxnId="{221011A1-CA56-4111-B792-35B1D7DAAA32}">
      <dgm:prSet/>
      <dgm:spPr/>
      <dgm:t>
        <a:bodyPr/>
        <a:lstStyle/>
        <a:p>
          <a:endParaRPr lang="en-US"/>
        </a:p>
      </dgm:t>
    </dgm:pt>
    <dgm:pt modelId="{F23F9CAC-EE73-45E0-AB0C-C4484C6D4F75}" type="sibTrans" cxnId="{221011A1-CA56-4111-B792-35B1D7DAAA32}">
      <dgm:prSet/>
      <dgm:spPr/>
      <dgm:t>
        <a:bodyPr/>
        <a:lstStyle/>
        <a:p>
          <a:endParaRPr lang="en-US"/>
        </a:p>
      </dgm:t>
    </dgm:pt>
    <dgm:pt modelId="{52D01013-787D-4D12-AE27-02F6BEF877D6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endParaRPr lang="en-US" sz="1800" dirty="0"/>
        </a:p>
      </dgm:t>
    </dgm:pt>
    <dgm:pt modelId="{3B78FE7B-9AAB-4EBC-8995-A5D5A26C5347}" type="parTrans" cxnId="{4B343D1B-65D0-412A-AA44-BD77244C2592}">
      <dgm:prSet/>
      <dgm:spPr/>
      <dgm:t>
        <a:bodyPr/>
        <a:lstStyle/>
        <a:p>
          <a:endParaRPr lang="en-US"/>
        </a:p>
      </dgm:t>
    </dgm:pt>
    <dgm:pt modelId="{D2E38E12-9055-4CF3-AD97-88930327659A}" type="sibTrans" cxnId="{4B343D1B-65D0-412A-AA44-BD77244C2592}">
      <dgm:prSet/>
      <dgm:spPr/>
      <dgm:t>
        <a:bodyPr/>
        <a:lstStyle/>
        <a:p>
          <a:endParaRPr lang="en-US"/>
        </a:p>
      </dgm:t>
    </dgm:pt>
    <dgm:pt modelId="{C46E091D-0FD4-4BDD-947C-AB28C5DE3A9C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endParaRPr lang="en-US" sz="1600" dirty="0"/>
        </a:p>
      </dgm:t>
    </dgm:pt>
    <dgm:pt modelId="{08EE3E7B-761F-4A11-B917-CC56C4E3B30C}" type="parTrans" cxnId="{F8CC3E10-0B97-4EF3-A23C-6B5D48D3E7AE}">
      <dgm:prSet/>
      <dgm:spPr/>
      <dgm:t>
        <a:bodyPr/>
        <a:lstStyle/>
        <a:p>
          <a:endParaRPr lang="en-US"/>
        </a:p>
      </dgm:t>
    </dgm:pt>
    <dgm:pt modelId="{5540D11E-20F8-46EE-B555-EE17F4C44384}" type="sibTrans" cxnId="{F8CC3E10-0B97-4EF3-A23C-6B5D48D3E7AE}">
      <dgm:prSet/>
      <dgm:spPr/>
      <dgm:t>
        <a:bodyPr/>
        <a:lstStyle/>
        <a:p>
          <a:endParaRPr lang="en-US"/>
        </a:p>
      </dgm:t>
    </dgm:pt>
    <dgm:pt modelId="{4F1676BF-F3CA-4BD5-8945-5C755685B632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endParaRPr lang="en-US" sz="1800" dirty="0"/>
        </a:p>
      </dgm:t>
    </dgm:pt>
    <dgm:pt modelId="{B93C99C8-0CF3-4EF1-91E6-333476A51901}" type="parTrans" cxnId="{6E3B7E36-DFAF-4A87-A65D-884DC2D1CB5D}">
      <dgm:prSet/>
      <dgm:spPr/>
      <dgm:t>
        <a:bodyPr/>
        <a:lstStyle/>
        <a:p>
          <a:endParaRPr lang="en-US"/>
        </a:p>
      </dgm:t>
    </dgm:pt>
    <dgm:pt modelId="{E929359F-B19C-411E-92AE-D7B8CE34B524}" type="sibTrans" cxnId="{6E3B7E36-DFAF-4A87-A65D-884DC2D1CB5D}">
      <dgm:prSet/>
      <dgm:spPr/>
      <dgm:t>
        <a:bodyPr/>
        <a:lstStyle/>
        <a:p>
          <a:endParaRPr lang="en-US"/>
        </a:p>
      </dgm:t>
    </dgm:pt>
    <dgm:pt modelId="{617C4CBD-148F-4D98-B204-1B606010A0EA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endParaRPr lang="en-US" sz="1800" dirty="0"/>
        </a:p>
      </dgm:t>
    </dgm:pt>
    <dgm:pt modelId="{290009B2-F8C1-427B-836D-386E1C850518}" type="parTrans" cxnId="{7B72EB69-EC65-4FEB-8BAF-9510BF21FA53}">
      <dgm:prSet/>
      <dgm:spPr/>
      <dgm:t>
        <a:bodyPr/>
        <a:lstStyle/>
        <a:p>
          <a:endParaRPr lang="en-US"/>
        </a:p>
      </dgm:t>
    </dgm:pt>
    <dgm:pt modelId="{CF0F8303-DCC8-4787-A697-14539E0BFE55}" type="sibTrans" cxnId="{7B72EB69-EC65-4FEB-8BAF-9510BF21FA53}">
      <dgm:prSet/>
      <dgm:spPr/>
      <dgm:t>
        <a:bodyPr/>
        <a:lstStyle/>
        <a:p>
          <a:endParaRPr lang="en-US"/>
        </a:p>
      </dgm:t>
    </dgm:pt>
    <dgm:pt modelId="{60B3B00D-82B0-4EA2-BB62-D90CA024D88A}" type="pres">
      <dgm:prSet presAssocID="{ADDD0E42-5D7E-43A4-9731-746C486B6B5A}" presName="linear" presStyleCnt="0">
        <dgm:presLayoutVars>
          <dgm:dir/>
          <dgm:resizeHandles val="exact"/>
        </dgm:presLayoutVars>
      </dgm:prSet>
      <dgm:spPr/>
    </dgm:pt>
    <dgm:pt modelId="{2340F75A-5E67-4303-96BF-5C0174245FD4}" type="pres">
      <dgm:prSet presAssocID="{C7A3ED66-460E-4831-B79F-2357EB85CE21}" presName="comp" presStyleCnt="0"/>
      <dgm:spPr/>
    </dgm:pt>
    <dgm:pt modelId="{78023FCE-918C-4E9C-A1B3-DB229548F089}" type="pres">
      <dgm:prSet presAssocID="{C7A3ED66-460E-4831-B79F-2357EB85CE21}" presName="box" presStyleLbl="node1" presStyleIdx="0" presStyleCnt="3" custLinFactY="-8000" custLinFactNeighborX="-6923" custLinFactNeighborY="-100000"/>
      <dgm:spPr/>
    </dgm:pt>
    <dgm:pt modelId="{222D5319-2192-4B1A-ADCC-B6CA6982FA10}" type="pres">
      <dgm:prSet presAssocID="{C7A3ED66-460E-4831-B79F-2357EB85CE21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19000" r="-19000"/>
          </a:stretch>
        </a:blipFill>
      </dgm:spPr>
    </dgm:pt>
    <dgm:pt modelId="{8996DB89-FAEF-43EC-9C99-53767E1C5603}" type="pres">
      <dgm:prSet presAssocID="{C7A3ED66-460E-4831-B79F-2357EB85CE21}" presName="text" presStyleLbl="node1" presStyleIdx="0" presStyleCnt="3">
        <dgm:presLayoutVars>
          <dgm:bulletEnabled val="1"/>
        </dgm:presLayoutVars>
      </dgm:prSet>
      <dgm:spPr/>
    </dgm:pt>
    <dgm:pt modelId="{4B871D79-40CE-4AEE-8ADF-3FB8B7143A57}" type="pres">
      <dgm:prSet presAssocID="{AD78ADFE-30AD-4BA9-B3A0-7DBA95FC79CA}" presName="spacer" presStyleCnt="0"/>
      <dgm:spPr/>
    </dgm:pt>
    <dgm:pt modelId="{02C1AB36-7FF6-47B3-AAA3-AE2C809BD38E}" type="pres">
      <dgm:prSet presAssocID="{C1DE496E-D22E-4B87-A77F-036BD64502E6}" presName="comp" presStyleCnt="0"/>
      <dgm:spPr/>
    </dgm:pt>
    <dgm:pt modelId="{D2537020-EB27-4A09-BFFD-156EDBF0A59B}" type="pres">
      <dgm:prSet presAssocID="{C1DE496E-D22E-4B87-A77F-036BD64502E6}" presName="box" presStyleLbl="node1" presStyleIdx="1" presStyleCnt="3"/>
      <dgm:spPr/>
    </dgm:pt>
    <dgm:pt modelId="{0B44ED86-D0AC-46DE-8278-A79A4DBC6C2F}" type="pres">
      <dgm:prSet presAssocID="{C1DE496E-D22E-4B87-A77F-036BD64502E6}" presName="img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37081815-718D-4E89-AC94-FC4A3C948EFE}" type="pres">
      <dgm:prSet presAssocID="{C1DE496E-D22E-4B87-A77F-036BD64502E6}" presName="text" presStyleLbl="node1" presStyleIdx="1" presStyleCnt="3">
        <dgm:presLayoutVars>
          <dgm:bulletEnabled val="1"/>
        </dgm:presLayoutVars>
      </dgm:prSet>
      <dgm:spPr/>
    </dgm:pt>
    <dgm:pt modelId="{1C3C35C0-D9BD-427C-8A5E-F880C5C7C2FD}" type="pres">
      <dgm:prSet presAssocID="{124DB4D6-8B82-41B7-A7E0-B580FB66C91E}" presName="spacer" presStyleCnt="0"/>
      <dgm:spPr/>
    </dgm:pt>
    <dgm:pt modelId="{0ED4418F-CD95-4E87-995D-0F994E115EA1}" type="pres">
      <dgm:prSet presAssocID="{57C49D63-B3AB-4D6F-B0D9-36486D1141E3}" presName="comp" presStyleCnt="0"/>
      <dgm:spPr/>
    </dgm:pt>
    <dgm:pt modelId="{ADA4BE7D-3596-4623-8916-C27D07A11BEF}" type="pres">
      <dgm:prSet presAssocID="{57C49D63-B3AB-4D6F-B0D9-36486D1141E3}" presName="box" presStyleLbl="node1" presStyleIdx="2" presStyleCnt="3" custLinFactNeighborX="-173" custLinFactNeighborY="0"/>
      <dgm:spPr/>
    </dgm:pt>
    <dgm:pt modelId="{D3B22637-3165-47E1-BD40-D70D58395476}" type="pres">
      <dgm:prSet presAssocID="{57C49D63-B3AB-4D6F-B0D9-36486D1141E3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19000" r="-19000"/>
          </a:stretch>
        </a:blipFill>
      </dgm:spPr>
    </dgm:pt>
    <dgm:pt modelId="{FE860592-0BCB-4775-85D4-F9F54DC26173}" type="pres">
      <dgm:prSet presAssocID="{57C49D63-B3AB-4D6F-B0D9-36486D1141E3}" presName="text" presStyleLbl="node1" presStyleIdx="2" presStyleCnt="3">
        <dgm:presLayoutVars>
          <dgm:bulletEnabled val="1"/>
        </dgm:presLayoutVars>
      </dgm:prSet>
      <dgm:spPr/>
    </dgm:pt>
  </dgm:ptLst>
  <dgm:cxnLst>
    <dgm:cxn modelId="{6B005303-E8AD-4754-A7E6-38EBE6484353}" type="presOf" srcId="{43EEACA7-E18C-4A07-834C-2876E4B1E78E}" destId="{8996DB89-FAEF-43EC-9C99-53767E1C5603}" srcOrd="1" destOrd="2" presId="urn:microsoft.com/office/officeart/2005/8/layout/vList4"/>
    <dgm:cxn modelId="{C5021005-BC90-4427-BE0B-1C94832995C8}" type="presOf" srcId="{4F1676BF-F3CA-4BD5-8945-5C755685B632}" destId="{ADA4BE7D-3596-4623-8916-C27D07A11BEF}" srcOrd="0" destOrd="3" presId="urn:microsoft.com/office/officeart/2005/8/layout/vList4"/>
    <dgm:cxn modelId="{F020BD07-A38B-4ACA-8B76-D74CB35CA643}" type="presOf" srcId="{43EEACA7-E18C-4A07-834C-2876E4B1E78E}" destId="{78023FCE-918C-4E9C-A1B3-DB229548F089}" srcOrd="0" destOrd="2" presId="urn:microsoft.com/office/officeart/2005/8/layout/vList4"/>
    <dgm:cxn modelId="{F8CC3E10-0B97-4EF3-A23C-6B5D48D3E7AE}" srcId="{C1DE496E-D22E-4B87-A77F-036BD64502E6}" destId="{C46E091D-0FD4-4BDD-947C-AB28C5DE3A9C}" srcOrd="1" destOrd="0" parTransId="{08EE3E7B-761F-4A11-B917-CC56C4E3B30C}" sibTransId="{5540D11E-20F8-46EE-B555-EE17F4C44384}"/>
    <dgm:cxn modelId="{4B343D1B-65D0-412A-AA44-BD77244C2592}" srcId="{57C49D63-B3AB-4D6F-B0D9-36486D1141E3}" destId="{52D01013-787D-4D12-AE27-02F6BEF877D6}" srcOrd="1" destOrd="0" parTransId="{3B78FE7B-9AAB-4EBC-8995-A5D5A26C5347}" sibTransId="{D2E38E12-9055-4CF3-AD97-88930327659A}"/>
    <dgm:cxn modelId="{DBA38F1B-CAD8-4256-9008-A4F18D615BAE}" type="presOf" srcId="{D21B0B8C-24AB-4CEB-BDB0-1166EB4993FE}" destId="{FE860592-0BCB-4775-85D4-F9F54DC26173}" srcOrd="1" destOrd="1" presId="urn:microsoft.com/office/officeart/2005/8/layout/vList4"/>
    <dgm:cxn modelId="{9013EF20-4C83-4554-8EC3-3573EB97BB8D}" type="presOf" srcId="{57C49D63-B3AB-4D6F-B0D9-36486D1141E3}" destId="{ADA4BE7D-3596-4623-8916-C27D07A11BEF}" srcOrd="0" destOrd="0" presId="urn:microsoft.com/office/officeart/2005/8/layout/vList4"/>
    <dgm:cxn modelId="{73018C22-E893-4441-A1DA-B4842C3C8982}" srcId="{ADDD0E42-5D7E-43A4-9731-746C486B6B5A}" destId="{57C49D63-B3AB-4D6F-B0D9-36486D1141E3}" srcOrd="2" destOrd="0" parTransId="{D3AA09CD-8611-409B-AC28-A73750E5CF37}" sibTransId="{74ECF4DE-882F-4AD1-A622-7FD786E4A142}"/>
    <dgm:cxn modelId="{B4C5C922-CA2B-4698-9AA3-0748C8ED9853}" type="presOf" srcId="{4F1676BF-F3CA-4BD5-8945-5C755685B632}" destId="{FE860592-0BCB-4775-85D4-F9F54DC26173}" srcOrd="1" destOrd="3" presId="urn:microsoft.com/office/officeart/2005/8/layout/vList4"/>
    <dgm:cxn modelId="{18EFBF2A-3A39-4F49-B3CB-EED24B16F335}" srcId="{ADDD0E42-5D7E-43A4-9731-746C486B6B5A}" destId="{C7A3ED66-460E-4831-B79F-2357EB85CE21}" srcOrd="0" destOrd="0" parTransId="{7739160F-0702-41E9-9872-34A562394147}" sibTransId="{AD78ADFE-30AD-4BA9-B3A0-7DBA95FC79CA}"/>
    <dgm:cxn modelId="{D2FEDA33-1B06-4AFD-BE14-E884F69C73A6}" srcId="{ADDD0E42-5D7E-43A4-9731-746C486B6B5A}" destId="{C1DE496E-D22E-4B87-A77F-036BD64502E6}" srcOrd="1" destOrd="0" parTransId="{96A2CA4B-4D89-4E54-B947-5DE10F514FE5}" sibTransId="{124DB4D6-8B82-41B7-A7E0-B580FB66C91E}"/>
    <dgm:cxn modelId="{6E3B7E36-DFAF-4A87-A65D-884DC2D1CB5D}" srcId="{57C49D63-B3AB-4D6F-B0D9-36486D1141E3}" destId="{4F1676BF-F3CA-4BD5-8945-5C755685B632}" srcOrd="2" destOrd="0" parTransId="{B93C99C8-0CF3-4EF1-91E6-333476A51901}" sibTransId="{E929359F-B19C-411E-92AE-D7B8CE34B524}"/>
    <dgm:cxn modelId="{8441003B-2053-44EE-BAF4-43A4E8955EE9}" type="presOf" srcId="{57C49D63-B3AB-4D6F-B0D9-36486D1141E3}" destId="{FE860592-0BCB-4775-85D4-F9F54DC26173}" srcOrd="1" destOrd="0" presId="urn:microsoft.com/office/officeart/2005/8/layout/vList4"/>
    <dgm:cxn modelId="{87F9FB5B-F066-4C7D-8DB4-E3F9F2943E09}" type="presOf" srcId="{C7A3ED66-460E-4831-B79F-2357EB85CE21}" destId="{78023FCE-918C-4E9C-A1B3-DB229548F089}" srcOrd="0" destOrd="0" presId="urn:microsoft.com/office/officeart/2005/8/layout/vList4"/>
    <dgm:cxn modelId="{2B03215E-A36E-47C7-967C-4364B8790A84}" type="presOf" srcId="{52D01013-787D-4D12-AE27-02F6BEF877D6}" destId="{ADA4BE7D-3596-4623-8916-C27D07A11BEF}" srcOrd="0" destOrd="2" presId="urn:microsoft.com/office/officeart/2005/8/layout/vList4"/>
    <dgm:cxn modelId="{78555D68-4A43-4651-9366-C6F97864C3DD}" type="presOf" srcId="{52D01013-787D-4D12-AE27-02F6BEF877D6}" destId="{FE860592-0BCB-4775-85D4-F9F54DC26173}" srcOrd="1" destOrd="2" presId="urn:microsoft.com/office/officeart/2005/8/layout/vList4"/>
    <dgm:cxn modelId="{7B72EB69-EC65-4FEB-8BAF-9510BF21FA53}" srcId="{57C49D63-B3AB-4D6F-B0D9-36486D1141E3}" destId="{617C4CBD-148F-4D98-B204-1B606010A0EA}" srcOrd="3" destOrd="0" parTransId="{290009B2-F8C1-427B-836D-386E1C850518}" sibTransId="{CF0F8303-DCC8-4787-A697-14539E0BFE55}"/>
    <dgm:cxn modelId="{FD83A84C-C69F-41F2-9B5B-D86E2D204CFF}" type="presOf" srcId="{E5E36EDB-462C-4D95-8094-54D00BE8DC7B}" destId="{D2537020-EB27-4A09-BFFD-156EDBF0A59B}" srcOrd="0" destOrd="1" presId="urn:microsoft.com/office/officeart/2005/8/layout/vList4"/>
    <dgm:cxn modelId="{E5B4377D-3FB6-4FDD-8712-A39269E947F2}" type="presOf" srcId="{E5E36EDB-462C-4D95-8094-54D00BE8DC7B}" destId="{37081815-718D-4E89-AC94-FC4A3C948EFE}" srcOrd="1" destOrd="1" presId="urn:microsoft.com/office/officeart/2005/8/layout/vList4"/>
    <dgm:cxn modelId="{45B3587D-0E22-47C8-AECD-6A3BC01DF7FB}" type="presOf" srcId="{D21B0B8C-24AB-4CEB-BDB0-1166EB4993FE}" destId="{ADA4BE7D-3596-4623-8916-C27D07A11BEF}" srcOrd="0" destOrd="1" presId="urn:microsoft.com/office/officeart/2005/8/layout/vList4"/>
    <dgm:cxn modelId="{B284DF86-F91E-4A59-B480-FE01ADED4A1C}" type="presOf" srcId="{617C4CBD-148F-4D98-B204-1B606010A0EA}" destId="{ADA4BE7D-3596-4623-8916-C27D07A11BEF}" srcOrd="0" destOrd="4" presId="urn:microsoft.com/office/officeart/2005/8/layout/vList4"/>
    <dgm:cxn modelId="{BCC48194-33E2-451E-900D-C1B6A3F046F8}" type="presOf" srcId="{617C4CBD-148F-4D98-B204-1B606010A0EA}" destId="{FE860592-0BCB-4775-85D4-F9F54DC26173}" srcOrd="1" destOrd="4" presId="urn:microsoft.com/office/officeart/2005/8/layout/vList4"/>
    <dgm:cxn modelId="{221011A1-CA56-4111-B792-35B1D7DAAA32}" srcId="{57C49D63-B3AB-4D6F-B0D9-36486D1141E3}" destId="{D21B0B8C-24AB-4CEB-BDB0-1166EB4993FE}" srcOrd="0" destOrd="0" parTransId="{741519D8-84CA-4235-89AB-211CAA34EBB7}" sibTransId="{F23F9CAC-EE73-45E0-AB0C-C4484C6D4F75}"/>
    <dgm:cxn modelId="{0BF217A4-05A3-4E16-8D2E-575B3C05B44D}" type="presOf" srcId="{2B41EE2C-FBDB-48C7-A41A-8A11163DB8D8}" destId="{78023FCE-918C-4E9C-A1B3-DB229548F089}" srcOrd="0" destOrd="1" presId="urn:microsoft.com/office/officeart/2005/8/layout/vList4"/>
    <dgm:cxn modelId="{21E445A5-7251-400A-9270-B6F19AE1881E}" type="presOf" srcId="{C46E091D-0FD4-4BDD-947C-AB28C5DE3A9C}" destId="{37081815-718D-4E89-AC94-FC4A3C948EFE}" srcOrd="1" destOrd="2" presId="urn:microsoft.com/office/officeart/2005/8/layout/vList4"/>
    <dgm:cxn modelId="{A35553BD-DFAE-4610-A1F1-CFFE5276A4E2}" type="presOf" srcId="{2B41EE2C-FBDB-48C7-A41A-8A11163DB8D8}" destId="{8996DB89-FAEF-43EC-9C99-53767E1C5603}" srcOrd="1" destOrd="1" presId="urn:microsoft.com/office/officeart/2005/8/layout/vList4"/>
    <dgm:cxn modelId="{3F3E14BE-45E7-4114-BBAC-1CA5AAB98A5A}" srcId="{C7A3ED66-460E-4831-B79F-2357EB85CE21}" destId="{43EEACA7-E18C-4A07-834C-2876E4B1E78E}" srcOrd="1" destOrd="0" parTransId="{FA370A0F-BCE3-4E9E-9820-1859DA3D942F}" sibTransId="{9156F288-73FB-4B63-9258-0EED01391E81}"/>
    <dgm:cxn modelId="{750193C4-9F8D-403F-81BA-1F085E120BF0}" type="presOf" srcId="{C1DE496E-D22E-4B87-A77F-036BD64502E6}" destId="{37081815-718D-4E89-AC94-FC4A3C948EFE}" srcOrd="1" destOrd="0" presId="urn:microsoft.com/office/officeart/2005/8/layout/vList4"/>
    <dgm:cxn modelId="{52AF19D0-FBBF-4C8E-A584-955BC48C25C4}" type="presOf" srcId="{C7A3ED66-460E-4831-B79F-2357EB85CE21}" destId="{8996DB89-FAEF-43EC-9C99-53767E1C5603}" srcOrd="1" destOrd="0" presId="urn:microsoft.com/office/officeart/2005/8/layout/vList4"/>
    <dgm:cxn modelId="{B997D3D1-0105-4821-81F4-2B81BAC97FB4}" type="presOf" srcId="{ADDD0E42-5D7E-43A4-9731-746C486B6B5A}" destId="{60B3B00D-82B0-4EA2-BB62-D90CA024D88A}" srcOrd="0" destOrd="0" presId="urn:microsoft.com/office/officeart/2005/8/layout/vList4"/>
    <dgm:cxn modelId="{E84757E9-7243-4D3C-9327-2B6848A02D71}" srcId="{C1DE496E-D22E-4B87-A77F-036BD64502E6}" destId="{E5E36EDB-462C-4D95-8094-54D00BE8DC7B}" srcOrd="0" destOrd="0" parTransId="{85A9D081-2DAF-4F84-A3F5-8EF63F9BA6FE}" sibTransId="{860A2848-D31B-45F8-A48F-C325764AC1AA}"/>
    <dgm:cxn modelId="{832D63F0-603B-4939-B559-205592328672}" type="presOf" srcId="{C1DE496E-D22E-4B87-A77F-036BD64502E6}" destId="{D2537020-EB27-4A09-BFFD-156EDBF0A59B}" srcOrd="0" destOrd="0" presId="urn:microsoft.com/office/officeart/2005/8/layout/vList4"/>
    <dgm:cxn modelId="{A9E449F2-EC91-492E-913F-D40941D12BFC}" srcId="{C7A3ED66-460E-4831-B79F-2357EB85CE21}" destId="{2B41EE2C-FBDB-48C7-A41A-8A11163DB8D8}" srcOrd="0" destOrd="0" parTransId="{C099897C-D0DF-400E-87CE-4136994BA7C7}" sibTransId="{AAAFA6A4-E6D6-43D1-96FA-9C82C3B6F29C}"/>
    <dgm:cxn modelId="{746162FA-1092-4D86-9A51-50A9CBA431C2}" type="presOf" srcId="{C46E091D-0FD4-4BDD-947C-AB28C5DE3A9C}" destId="{D2537020-EB27-4A09-BFFD-156EDBF0A59B}" srcOrd="0" destOrd="2" presId="urn:microsoft.com/office/officeart/2005/8/layout/vList4"/>
    <dgm:cxn modelId="{292EF85E-FC88-4AA5-8A4E-B9A9FE1E63ED}" type="presParOf" srcId="{60B3B00D-82B0-4EA2-BB62-D90CA024D88A}" destId="{2340F75A-5E67-4303-96BF-5C0174245FD4}" srcOrd="0" destOrd="0" presId="urn:microsoft.com/office/officeart/2005/8/layout/vList4"/>
    <dgm:cxn modelId="{0BEE2E90-1F26-4CCE-857F-9C250D5E75B0}" type="presParOf" srcId="{2340F75A-5E67-4303-96BF-5C0174245FD4}" destId="{78023FCE-918C-4E9C-A1B3-DB229548F089}" srcOrd="0" destOrd="0" presId="urn:microsoft.com/office/officeart/2005/8/layout/vList4"/>
    <dgm:cxn modelId="{EC2BB6AC-36FF-46F9-9998-2BAADCCC42CF}" type="presParOf" srcId="{2340F75A-5E67-4303-96BF-5C0174245FD4}" destId="{222D5319-2192-4B1A-ADCC-B6CA6982FA10}" srcOrd="1" destOrd="0" presId="urn:microsoft.com/office/officeart/2005/8/layout/vList4"/>
    <dgm:cxn modelId="{A96936DC-5788-47C0-9D8C-F5A2B2C1470B}" type="presParOf" srcId="{2340F75A-5E67-4303-96BF-5C0174245FD4}" destId="{8996DB89-FAEF-43EC-9C99-53767E1C5603}" srcOrd="2" destOrd="0" presId="urn:microsoft.com/office/officeart/2005/8/layout/vList4"/>
    <dgm:cxn modelId="{9BFEF7DF-5692-4A00-BFCC-BEFDA558EE19}" type="presParOf" srcId="{60B3B00D-82B0-4EA2-BB62-D90CA024D88A}" destId="{4B871D79-40CE-4AEE-8ADF-3FB8B7143A57}" srcOrd="1" destOrd="0" presId="urn:microsoft.com/office/officeart/2005/8/layout/vList4"/>
    <dgm:cxn modelId="{A77BEFDF-6C4F-41EE-A166-CAC010BC2340}" type="presParOf" srcId="{60B3B00D-82B0-4EA2-BB62-D90CA024D88A}" destId="{02C1AB36-7FF6-47B3-AAA3-AE2C809BD38E}" srcOrd="2" destOrd="0" presId="urn:microsoft.com/office/officeart/2005/8/layout/vList4"/>
    <dgm:cxn modelId="{0BFD1408-7023-4F9F-B2D9-97C64A219082}" type="presParOf" srcId="{02C1AB36-7FF6-47B3-AAA3-AE2C809BD38E}" destId="{D2537020-EB27-4A09-BFFD-156EDBF0A59B}" srcOrd="0" destOrd="0" presId="urn:microsoft.com/office/officeart/2005/8/layout/vList4"/>
    <dgm:cxn modelId="{0A49B1E6-47A0-43F5-9D4E-86DE931096CC}" type="presParOf" srcId="{02C1AB36-7FF6-47B3-AAA3-AE2C809BD38E}" destId="{0B44ED86-D0AC-46DE-8278-A79A4DBC6C2F}" srcOrd="1" destOrd="0" presId="urn:microsoft.com/office/officeart/2005/8/layout/vList4"/>
    <dgm:cxn modelId="{9F003041-F075-42C4-93E3-3F2E0645A667}" type="presParOf" srcId="{02C1AB36-7FF6-47B3-AAA3-AE2C809BD38E}" destId="{37081815-718D-4E89-AC94-FC4A3C948EFE}" srcOrd="2" destOrd="0" presId="urn:microsoft.com/office/officeart/2005/8/layout/vList4"/>
    <dgm:cxn modelId="{82CB0D5F-FA23-4E12-B7A9-4ED90BE1F7BD}" type="presParOf" srcId="{60B3B00D-82B0-4EA2-BB62-D90CA024D88A}" destId="{1C3C35C0-D9BD-427C-8A5E-F880C5C7C2FD}" srcOrd="3" destOrd="0" presId="urn:microsoft.com/office/officeart/2005/8/layout/vList4"/>
    <dgm:cxn modelId="{CC17D46F-AA01-47FA-BBC7-EB491DF98991}" type="presParOf" srcId="{60B3B00D-82B0-4EA2-BB62-D90CA024D88A}" destId="{0ED4418F-CD95-4E87-995D-0F994E115EA1}" srcOrd="4" destOrd="0" presId="urn:microsoft.com/office/officeart/2005/8/layout/vList4"/>
    <dgm:cxn modelId="{643207C8-AFC8-47E6-893C-E3DE1990F35E}" type="presParOf" srcId="{0ED4418F-CD95-4E87-995D-0F994E115EA1}" destId="{ADA4BE7D-3596-4623-8916-C27D07A11BEF}" srcOrd="0" destOrd="0" presId="urn:microsoft.com/office/officeart/2005/8/layout/vList4"/>
    <dgm:cxn modelId="{DB702778-767C-44DC-943B-B42065D3DA25}" type="presParOf" srcId="{0ED4418F-CD95-4E87-995D-0F994E115EA1}" destId="{D3B22637-3165-47E1-BD40-D70D58395476}" srcOrd="1" destOrd="0" presId="urn:microsoft.com/office/officeart/2005/8/layout/vList4"/>
    <dgm:cxn modelId="{7D0F877F-9D3C-48A4-987B-6175AA3CE5B5}" type="presParOf" srcId="{0ED4418F-CD95-4E87-995D-0F994E115EA1}" destId="{FE860592-0BCB-4775-85D4-F9F54DC261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3FCE-918C-4E9C-A1B3-DB229548F089}">
      <dsp:nvSpPr>
        <dsp:cNvPr id="0" name=""/>
        <dsp:cNvSpPr/>
      </dsp:nvSpPr>
      <dsp:spPr>
        <a:xfrm>
          <a:off x="0" y="0"/>
          <a:ext cx="8128000" cy="169333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0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</a:t>
          </a:r>
          <a:r>
            <a:rPr lang="en-US" sz="4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r>
            <a:rPr lang="en-US" sz="4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4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মিষ্টি</a:t>
          </a:r>
          <a:r>
            <a:rPr lang="en-US" sz="4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endParaRPr lang="en-US" sz="4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4933" y="0"/>
        <a:ext cx="6333066" cy="1693333"/>
      </dsp:txXfrm>
    </dsp:sp>
    <dsp:sp modelId="{222D5319-2192-4B1A-ADCC-B6CA6982FA10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9000" r="-1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37020-EB27-4A09-BFFD-156EDBF0A59B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0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তৈলবীজ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সরিষা</a:t>
          </a:r>
          <a:r>
            <a:rPr lang="en-US" sz="4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বীজ</a:t>
          </a:r>
          <a:r>
            <a:rPr lang="en-US" sz="4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তিসি</a:t>
          </a:r>
          <a:r>
            <a:rPr lang="en-US" sz="4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বীজ</a:t>
          </a:r>
          <a:r>
            <a:rPr lang="en-US" sz="4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4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বাদাম</a:t>
          </a:r>
          <a:endParaRPr lang="en-US" sz="4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1794933" y="1862666"/>
        <a:ext cx="6333066" cy="1693333"/>
      </dsp:txXfrm>
    </dsp:sp>
    <dsp:sp modelId="{0B44ED86-D0AC-46DE-8278-A79A4DBC6C2F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4BE7D-3596-4623-8916-C27D07A11BEF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bn-IN" sz="2000" kern="1200" dirty="0">
              <a:solidFill>
                <a:srgbClr val="002060"/>
              </a:solidFill>
            </a:rPr>
            <a:t>  </a:t>
          </a:r>
          <a:r>
            <a:rPr lang="en-US" sz="40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মসলা</a:t>
          </a:r>
          <a:endParaRPr lang="en-US" sz="2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আদা</a:t>
          </a:r>
          <a:r>
            <a:rPr lang="en-US" sz="4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রসুন</a:t>
          </a:r>
          <a:r>
            <a:rPr lang="en-US" sz="4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4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পেঁয়াজ</a:t>
          </a:r>
          <a:r>
            <a:rPr lang="en-US" sz="4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4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মরিচ</a:t>
          </a:r>
          <a:endParaRPr lang="en-US" sz="4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1794933" y="3725333"/>
        <a:ext cx="6333066" cy="1693333"/>
      </dsp:txXfrm>
    </dsp:sp>
    <dsp:sp modelId="{D3B22637-3165-47E1-BD40-D70D58395476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19000" r="-1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648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930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146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300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016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99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906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841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202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96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5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879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363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82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547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3715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694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354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718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96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56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408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261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36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0934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120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1060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825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02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6249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44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499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6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081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2481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768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6694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148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400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2846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187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103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12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40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656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884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4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90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04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281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503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539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01812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354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19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595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978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09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934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2564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568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37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010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52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845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7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692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724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640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0787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36773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743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668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1287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053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321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000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0990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0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2757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85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03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34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572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7419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367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0278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26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512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89696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171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684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13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872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3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51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477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08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06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16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4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87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0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3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7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8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15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8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7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6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68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4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68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76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4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40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2388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87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2507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31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78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215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135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32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8293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44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5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14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43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24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0723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04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4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8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89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94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634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547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99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3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549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79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58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26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50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9692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3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780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31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955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70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28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24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657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75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389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23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443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45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133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606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828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55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9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055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1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627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9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043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692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327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973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26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676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69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15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9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8.xml"/><Relationship Id="rId21" Type="http://schemas.openxmlformats.org/officeDocument/2006/relationships/image" Target="../media/image22.png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image" Target="../media/image2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19" Type="http://schemas.openxmlformats.org/officeDocument/2006/relationships/image" Target="../media/image26.jpg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96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2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2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2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8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18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68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85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2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3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26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F9FCD3-079B-48B7-89CD-64EFF0728A2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A95BAE-F854-400F-AA23-326C5F8C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5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85BDC-D4ED-4A34-AE95-60492F37E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8" y="448210"/>
            <a:ext cx="11654971" cy="61540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014D97-5451-448B-9377-C0215043F104}"/>
              </a:ext>
            </a:extLst>
          </p:cNvPr>
          <p:cNvSpPr/>
          <p:nvPr/>
        </p:nvSpPr>
        <p:spPr>
          <a:xfrm>
            <a:off x="595867" y="2070140"/>
            <a:ext cx="611777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  <a:p>
            <a:pPr algn="ctr"/>
            <a:r>
              <a:rPr lang="bn-IN" sz="138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সকাল</a:t>
            </a:r>
            <a:endParaRPr lang="en-US" sz="13800" b="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30F3AC-C273-46F1-A4C5-9CC201AE0153}"/>
              </a:ext>
            </a:extLst>
          </p:cNvPr>
          <p:cNvSpPr txBox="1"/>
          <p:nvPr/>
        </p:nvSpPr>
        <p:spPr>
          <a:xfrm>
            <a:off x="763859" y="246654"/>
            <a:ext cx="455793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1361D-7A3A-4DF6-84C5-A74B900981A4}"/>
              </a:ext>
            </a:extLst>
          </p:cNvPr>
          <p:cNvSpPr txBox="1"/>
          <p:nvPr/>
        </p:nvSpPr>
        <p:spPr>
          <a:xfrm>
            <a:off x="2114358" y="5808954"/>
            <a:ext cx="158964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15194-D21F-498A-92CD-271586553CF3}"/>
              </a:ext>
            </a:extLst>
          </p:cNvPr>
          <p:cNvSpPr txBox="1"/>
          <p:nvPr/>
        </p:nvSpPr>
        <p:spPr>
          <a:xfrm>
            <a:off x="5707185" y="335844"/>
            <a:ext cx="5561620" cy="618630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উর্বর দোআঁশ ও বেলে মাটি আলু চাষের জন্য বিশেষ উপযোগী।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আলু ও মিষ্টি আলুর চাষ বেশি হয়।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চাহিদা মেটানোর পর উদ্বৃত্ত আলু বিদেশে রপ্তানি করা হয়।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4।আলু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9C5190-B20A-4845-9BE7-1B9209FD5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85"/>
          <a:stretch/>
        </p:blipFill>
        <p:spPr>
          <a:xfrm>
            <a:off x="763859" y="1128712"/>
            <a:ext cx="4557932" cy="46005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43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BD5CF0-8A73-488B-A0F2-6039F9E65ABD}"/>
              </a:ext>
            </a:extLst>
          </p:cNvPr>
          <p:cNvSpPr txBox="1"/>
          <p:nvPr/>
        </p:nvSpPr>
        <p:spPr>
          <a:xfrm>
            <a:off x="623667" y="256517"/>
            <a:ext cx="4426635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C5A30-AEAA-4096-ACEF-E5FDE3BFDC3C}"/>
              </a:ext>
            </a:extLst>
          </p:cNvPr>
          <p:cNvSpPr txBox="1"/>
          <p:nvPr/>
        </p:nvSpPr>
        <p:spPr>
          <a:xfrm>
            <a:off x="1962442" y="5882076"/>
            <a:ext cx="226021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সরিষা ক্ষেত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FA77A-AF1E-4B4D-A073-456F4633FA05}"/>
              </a:ext>
            </a:extLst>
          </p:cNvPr>
          <p:cNvSpPr txBox="1"/>
          <p:nvPr/>
        </p:nvSpPr>
        <p:spPr>
          <a:xfrm>
            <a:off x="5964701" y="503967"/>
            <a:ext cx="5314600" cy="59093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১।তৈল দিয়ে আমরা খাবার রান্না করি।</a:t>
            </a:r>
          </a:p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২।সরিষা, বাদাম বা তিসির বীজ পেষণ করে  তৈল পাওয়া যায়।</a:t>
            </a:r>
          </a:p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বিদেশ থেকে তৈল আমদানি করতে হয়।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A9711-42DC-48CE-AF94-48B694C47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43" b="17873"/>
          <a:stretch/>
        </p:blipFill>
        <p:spPr>
          <a:xfrm>
            <a:off x="623667" y="1079040"/>
            <a:ext cx="4937761" cy="4688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97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A4CF8-FAE3-4687-BE0A-A98351ED815F}"/>
              </a:ext>
            </a:extLst>
          </p:cNvPr>
          <p:cNvSpPr txBox="1"/>
          <p:nvPr/>
        </p:nvSpPr>
        <p:spPr>
          <a:xfrm>
            <a:off x="515815" y="335845"/>
            <a:ext cx="337624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কিসের ছবি?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F56CD-EC6A-4BB5-B189-6AFD54668AF8}"/>
              </a:ext>
            </a:extLst>
          </p:cNvPr>
          <p:cNvSpPr txBox="1"/>
          <p:nvPr/>
        </p:nvSpPr>
        <p:spPr>
          <a:xfrm>
            <a:off x="1866315" y="5709965"/>
            <a:ext cx="1552135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CB9C6-F8F1-4B0C-AE1F-4C2F8CF0BE6B}"/>
              </a:ext>
            </a:extLst>
          </p:cNvPr>
          <p:cNvSpPr txBox="1"/>
          <p:nvPr/>
        </p:nvSpPr>
        <p:spPr>
          <a:xfrm>
            <a:off x="5557327" y="335845"/>
            <a:ext cx="6244884" cy="618630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১।খাবারকে সুস্বাদু করতে রান্নায় মসলা ব্যবহার করা হয়।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২।বাংলাদেশে পেঁয়াজ ,আদা, রসুন ,মরিচ ইত্যাদি মসলা উৎপাদন করা হয়। 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৩।বাংলাদেশে যে পরিমান মসলা উৎপাদিত হয় তাতে চাহিদা পূরন হয় না বলে বিদেশ থেকে মসলা আমদানি করতে হয়।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F54BFB-8376-4A81-B4A0-C28326D8C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" y="1063634"/>
            <a:ext cx="4661096" cy="46264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23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B4A5C3-B925-4724-AAB0-0DA6C3BED88F}"/>
              </a:ext>
            </a:extLst>
          </p:cNvPr>
          <p:cNvSpPr txBox="1"/>
          <p:nvPr/>
        </p:nvSpPr>
        <p:spPr>
          <a:xfrm>
            <a:off x="4084319" y="295421"/>
            <a:ext cx="3010486" cy="7078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মূল বিষয়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54C4B6-5E46-443D-B63A-33CA504C5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352272"/>
              </p:ext>
            </p:extLst>
          </p:nvPr>
        </p:nvGraphicFramePr>
        <p:xfrm>
          <a:off x="1750646" y="11298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3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B42718-F576-4373-8EA1-C6B8A504D629}"/>
              </a:ext>
            </a:extLst>
          </p:cNvPr>
          <p:cNvSpPr txBox="1"/>
          <p:nvPr/>
        </p:nvSpPr>
        <p:spPr>
          <a:xfrm>
            <a:off x="3985846" y="225082"/>
            <a:ext cx="320743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1B5385-B71E-4659-89A3-775531100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05297"/>
              </p:ext>
            </p:extLst>
          </p:nvPr>
        </p:nvGraphicFramePr>
        <p:xfrm>
          <a:off x="118792" y="1155765"/>
          <a:ext cx="11909086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008">
                  <a:extLst>
                    <a:ext uri="{9D8B030D-6E8A-4147-A177-3AD203B41FA5}">
                      <a16:colId xmlns:a16="http://schemas.microsoft.com/office/drawing/2014/main" val="1131447173"/>
                    </a:ext>
                  </a:extLst>
                </a:gridCol>
                <a:gridCol w="4789248">
                  <a:extLst>
                    <a:ext uri="{9D8B030D-6E8A-4147-A177-3AD203B41FA5}">
                      <a16:colId xmlns:a16="http://schemas.microsoft.com/office/drawing/2014/main" val="2355142251"/>
                    </a:ext>
                  </a:extLst>
                </a:gridCol>
                <a:gridCol w="4967830">
                  <a:extLst>
                    <a:ext uri="{9D8B030D-6E8A-4147-A177-3AD203B41FA5}">
                      <a16:colId xmlns:a16="http://schemas.microsoft.com/office/drawing/2014/main" val="795052758"/>
                    </a:ext>
                  </a:extLst>
                </a:gridCol>
              </a:tblGrid>
              <a:tr h="697614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0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রোল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72022"/>
                  </a:ext>
                </a:extLst>
              </a:tr>
              <a:tr h="1546883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/>
                        <a:t> </a:t>
                      </a:r>
                      <a:r>
                        <a:rPr lang="bn-IN" sz="54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</a:t>
                      </a:r>
                      <a:r>
                        <a:rPr lang="en-US" sz="48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8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 ৭, ১৪,</a:t>
                      </a:r>
                      <a:r>
                        <a:rPr lang="en-US" sz="48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8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</a:t>
                      </a:r>
                      <a:r>
                        <a:rPr lang="en-US" sz="48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8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১৬, ১৮</a:t>
                      </a:r>
                      <a:endParaRPr lang="en-US" sz="48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কৃষিজাত দ্রব্য আলু সম্পর্কে ২ টি বাক্য লিখ</a:t>
                      </a:r>
                      <a:r>
                        <a:rPr lang="bn-IN" sz="44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96163"/>
                  </a:ext>
                </a:extLst>
              </a:tr>
              <a:tr h="1728869">
                <a:tc>
                  <a:txBody>
                    <a:bodyPr/>
                    <a:lstStyle/>
                    <a:p>
                      <a:pPr algn="ctr"/>
                      <a:r>
                        <a:rPr lang="bn-IN" sz="6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6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5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 ৪, ৮,</a:t>
                      </a:r>
                      <a:r>
                        <a:rPr lang="en-US" sz="5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5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৯,</a:t>
                      </a:r>
                      <a:r>
                        <a:rPr lang="en-US" sz="5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5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১৩, ১৭, ১৯</a:t>
                      </a:r>
                      <a:endParaRPr lang="en-US" sz="5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5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টি মসলার নাম লিখ</a:t>
                      </a:r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650227"/>
                  </a:ext>
                </a:extLst>
              </a:tr>
              <a:tr h="172886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বেলী</a:t>
                      </a:r>
                      <a:endParaRPr lang="en-US" sz="5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 </a:t>
                      </a:r>
                      <a:r>
                        <a:rPr lang="bn-IN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bn-IN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০, </a:t>
                      </a:r>
                      <a:r>
                        <a:rPr lang="bn-IN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 </a:t>
                      </a:r>
                      <a:r>
                        <a:rPr lang="bn-IN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 </a:t>
                      </a:r>
                      <a:r>
                        <a:rPr lang="bn-IN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r>
                        <a:rPr lang="en-US" sz="5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en-US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</a:t>
                      </a:r>
                      <a:r>
                        <a:rPr lang="bn-IN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en-US" sz="5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লবীজের</a:t>
                      </a:r>
                      <a:r>
                        <a:rPr lang="en-US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</a:t>
                      </a:r>
                      <a:r>
                        <a:rPr lang="bn-IN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5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 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64830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4B6D573-E23B-445A-929E-D7DBD49B4693}"/>
              </a:ext>
            </a:extLst>
          </p:cNvPr>
          <p:cNvSpPr/>
          <p:nvPr/>
        </p:nvSpPr>
        <p:spPr>
          <a:xfrm>
            <a:off x="7399606" y="267286"/>
            <a:ext cx="2208627" cy="6623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মিনিট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46CC7B-5E38-4935-A4B9-19F7F72F113B}"/>
              </a:ext>
            </a:extLst>
          </p:cNvPr>
          <p:cNvSpPr txBox="1"/>
          <p:nvPr/>
        </p:nvSpPr>
        <p:spPr>
          <a:xfrm>
            <a:off x="3552093" y="51140"/>
            <a:ext cx="5352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ফলাফল</a:t>
            </a:r>
            <a:endParaRPr lang="en-US" sz="5400" b="1" u="sng" dirty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4CEF1-DF70-4A64-8C54-9C46C92B3284}"/>
              </a:ext>
            </a:extLst>
          </p:cNvPr>
          <p:cNvSpPr txBox="1"/>
          <p:nvPr/>
        </p:nvSpPr>
        <p:spPr>
          <a:xfrm>
            <a:off x="2991727" y="1255201"/>
            <a:ext cx="8398412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দেশের উর্বর দোআঁশ ও বেলে মাটি আলু চাষের জন্য বিশেষ উপযোগী।</a:t>
            </a:r>
          </a:p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আমাদের দেশে গোল আলু ও মিষ্টি আলুর চাষ বেশি হয়।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66112-A3D0-4DA7-B0BD-4BB85E564442}"/>
              </a:ext>
            </a:extLst>
          </p:cNvPr>
          <p:cNvSpPr txBox="1"/>
          <p:nvPr/>
        </p:nvSpPr>
        <p:spPr>
          <a:xfrm>
            <a:off x="2991727" y="4103132"/>
            <a:ext cx="839841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টি মসলার নামঃ আদা, রসুন, পেঁয়াজ, মরিচ।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30365-358E-4675-B1A9-D8D1E0ED3CE9}"/>
              </a:ext>
            </a:extLst>
          </p:cNvPr>
          <p:cNvSpPr txBox="1"/>
          <p:nvPr/>
        </p:nvSpPr>
        <p:spPr>
          <a:xfrm>
            <a:off x="375138" y="4103132"/>
            <a:ext cx="1929618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CF7DD-4FD2-4EE4-973C-026A115A7625}"/>
              </a:ext>
            </a:extLst>
          </p:cNvPr>
          <p:cNvSpPr txBox="1"/>
          <p:nvPr/>
        </p:nvSpPr>
        <p:spPr>
          <a:xfrm>
            <a:off x="478302" y="2190882"/>
            <a:ext cx="1929618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26C85-1528-4F50-89BD-A7D9E07E40D4}"/>
              </a:ext>
            </a:extLst>
          </p:cNvPr>
          <p:cNvSpPr txBox="1"/>
          <p:nvPr/>
        </p:nvSpPr>
        <p:spPr>
          <a:xfrm>
            <a:off x="375138" y="5372359"/>
            <a:ext cx="1929618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বেলী</a:t>
            </a: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09B2E-24C4-44C8-AA81-94BC83E8725C}"/>
              </a:ext>
            </a:extLst>
          </p:cNvPr>
          <p:cNvSpPr txBox="1"/>
          <p:nvPr/>
        </p:nvSpPr>
        <p:spPr>
          <a:xfrm>
            <a:off x="3012830" y="5363019"/>
            <a:ext cx="540668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949AF9-5D50-4B16-A7D2-FF4B311197C9}"/>
              </a:ext>
            </a:extLst>
          </p:cNvPr>
          <p:cNvSpPr txBox="1"/>
          <p:nvPr/>
        </p:nvSpPr>
        <p:spPr>
          <a:xfrm>
            <a:off x="365759" y="1008281"/>
            <a:ext cx="7920111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৩৬ নং পৃষ্ঠা খু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নিরবে পড় ও এতক্ষন যা দেখলে তা মিলিয়ে নাও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9F70BA3-F251-4F62-8E6A-AF828B7C0391}"/>
              </a:ext>
            </a:extLst>
          </p:cNvPr>
          <p:cNvSpPr/>
          <p:nvPr/>
        </p:nvSpPr>
        <p:spPr>
          <a:xfrm>
            <a:off x="3972364" y="276859"/>
            <a:ext cx="4247272" cy="10923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0C4F3-1E02-4A13-921D-04EBD5609DE2}"/>
              </a:ext>
            </a:extLst>
          </p:cNvPr>
          <p:cNvSpPr txBox="1"/>
          <p:nvPr/>
        </p:nvSpPr>
        <p:spPr>
          <a:xfrm>
            <a:off x="464233" y="1344628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খালিঘর পূরণ কর। 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15D808-1D00-4FBA-A6D6-C0607A29AB70}"/>
              </a:ext>
            </a:extLst>
          </p:cNvPr>
          <p:cNvSpPr txBox="1"/>
          <p:nvPr/>
        </p:nvSpPr>
        <p:spPr>
          <a:xfrm>
            <a:off x="436098" y="2105561"/>
            <a:ext cx="10269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খাবারের স্বাদ বাড়ানোর জন্য ___________ ব্যবহার করা হয়।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উদ্বৃত্ত আলু বিদেশে _____________ করা হয়।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সরিষার বীজ থেকে ____________ পাওয়া যায়।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8272F-CE1D-4B23-8456-C1D948278083}"/>
              </a:ext>
            </a:extLst>
          </p:cNvPr>
          <p:cNvSpPr txBox="1"/>
          <p:nvPr/>
        </p:nvSpPr>
        <p:spPr>
          <a:xfrm>
            <a:off x="4649370" y="3238256"/>
            <a:ext cx="921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CA8F9-F6D4-4065-9E48-7685F24C318D}"/>
              </a:ext>
            </a:extLst>
          </p:cNvPr>
          <p:cNvSpPr txBox="1"/>
          <p:nvPr/>
        </p:nvSpPr>
        <p:spPr>
          <a:xfrm>
            <a:off x="4549725" y="2653399"/>
            <a:ext cx="133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5CCD0-E0DF-488A-AFAF-A6F87BCD19EB}"/>
              </a:ext>
            </a:extLst>
          </p:cNvPr>
          <p:cNvSpPr txBox="1"/>
          <p:nvPr/>
        </p:nvSpPr>
        <p:spPr>
          <a:xfrm>
            <a:off x="5788854" y="2052514"/>
            <a:ext cx="1484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8386B3-74FF-4656-AFB4-1AA65E5F14BD}"/>
              </a:ext>
            </a:extLst>
          </p:cNvPr>
          <p:cNvSpPr/>
          <p:nvPr/>
        </p:nvSpPr>
        <p:spPr>
          <a:xfrm>
            <a:off x="464233" y="5104798"/>
            <a:ext cx="1026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আমদানি করতে হয় এমন দুইটি কৃষিজাত দ্রব্যের নাম লেখ।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8BF13-775E-4E00-B6B1-2BFA88F97967}"/>
              </a:ext>
            </a:extLst>
          </p:cNvPr>
          <p:cNvSpPr txBox="1"/>
          <p:nvPr/>
        </p:nvSpPr>
        <p:spPr>
          <a:xfrm>
            <a:off x="464233" y="4220732"/>
            <a:ext cx="3421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দাও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E7B05F-E0EC-409A-9AAA-0BA84CDFD7E7}"/>
              </a:ext>
            </a:extLst>
          </p:cNvPr>
          <p:cNvSpPr txBox="1"/>
          <p:nvPr/>
        </p:nvSpPr>
        <p:spPr>
          <a:xfrm>
            <a:off x="936088" y="5751129"/>
            <a:ext cx="4952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তৈল ও মসলা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915DC8D-F920-4B26-92B1-4C95041CE72E}"/>
              </a:ext>
            </a:extLst>
          </p:cNvPr>
          <p:cNvSpPr/>
          <p:nvPr/>
        </p:nvSpPr>
        <p:spPr>
          <a:xfrm>
            <a:off x="2417298" y="174478"/>
            <a:ext cx="7357403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459F6-04A4-476D-BF83-126117C149BE}"/>
              </a:ext>
            </a:extLst>
          </p:cNvPr>
          <p:cNvSpPr txBox="1"/>
          <p:nvPr/>
        </p:nvSpPr>
        <p:spPr>
          <a:xfrm>
            <a:off x="813581" y="2363372"/>
            <a:ext cx="10564836" cy="32932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১।তোমার মা খাবার রান্নায় কোন কোন মসলা ব্যবহার করে তার তালিকা লিখে আনবে।</a:t>
            </a:r>
          </a:p>
          <a:p>
            <a:endParaRPr lang="bn-IN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8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8DDC95-66CF-4DEC-8930-296A936F5BD6}"/>
              </a:ext>
            </a:extLst>
          </p:cNvPr>
          <p:cNvSpPr/>
          <p:nvPr/>
        </p:nvSpPr>
        <p:spPr>
          <a:xfrm>
            <a:off x="1669144" y="0"/>
            <a:ext cx="8374742" cy="32375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bn-IN" sz="5400" b="1" spc="50" dirty="0">
                <a:ln w="571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50" dirty="0">
              <a:ln w="571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2CB1F-9593-4A5D-9839-BDD19F074B92}"/>
              </a:ext>
            </a:extLst>
          </p:cNvPr>
          <p:cNvSpPr/>
          <p:nvPr/>
        </p:nvSpPr>
        <p:spPr>
          <a:xfrm>
            <a:off x="1378857" y="3237522"/>
            <a:ext cx="8973326" cy="31342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5400" b="1" spc="50" dirty="0">
                <a:ln w="571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</a:t>
            </a:r>
            <a:endParaRPr lang="en-US" sz="5400" b="1" cap="none" spc="50" dirty="0">
              <a:ln w="571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1E65CB-941E-4CCE-806E-A7CDA7E41F32}"/>
              </a:ext>
            </a:extLst>
          </p:cNvPr>
          <p:cNvSpPr txBox="1"/>
          <p:nvPr/>
        </p:nvSpPr>
        <p:spPr>
          <a:xfrm>
            <a:off x="776514" y="-140676"/>
            <a:ext cx="1063897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তাস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বালুচরা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সমাজকল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বেগমগঞ্জ, নোয়াখালী।</a:t>
            </a:r>
          </a:p>
          <a:p>
            <a:pPr algn="ctr"/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 ID:Tasmiasaif2020@gmail.com</a:t>
            </a:r>
            <a:endParaRPr lang="bn-IN" sz="4800" dirty="0">
              <a:solidFill>
                <a:srgbClr val="7030A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2E75AA-93ED-4D0A-B57B-0BF61D125E80}"/>
              </a:ext>
            </a:extLst>
          </p:cNvPr>
          <p:cNvSpPr txBox="1"/>
          <p:nvPr/>
        </p:nvSpPr>
        <p:spPr>
          <a:xfrm>
            <a:off x="590843" y="541048"/>
            <a:ext cx="801858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</a:p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তৈলবীজ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3DE30-705D-48A4-A86F-FEA422D65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46" y="3574142"/>
            <a:ext cx="2941684" cy="29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D39F32-C966-414B-9B30-8806FF95CD3F}"/>
              </a:ext>
            </a:extLst>
          </p:cNvPr>
          <p:cNvSpPr txBox="1"/>
          <p:nvPr/>
        </p:nvSpPr>
        <p:spPr>
          <a:xfrm>
            <a:off x="2947182" y="492370"/>
            <a:ext cx="59647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u="sng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b="1" u="sng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10A414-C626-498F-B870-A0F16F217818}"/>
              </a:ext>
            </a:extLst>
          </p:cNvPr>
          <p:cNvSpPr txBox="1"/>
          <p:nvPr/>
        </p:nvSpPr>
        <p:spPr>
          <a:xfrm>
            <a:off x="1038665" y="2572042"/>
            <a:ext cx="101146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কৃষিজাত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(15.3.1)</a:t>
            </a:r>
            <a:endParaRPr lang="bn-IN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A662B4D8-42ED-42D0-B9D6-FBA699D76D45}"/>
              </a:ext>
            </a:extLst>
          </p:cNvPr>
          <p:cNvSpPr/>
          <p:nvPr/>
        </p:nvSpPr>
        <p:spPr>
          <a:xfrm>
            <a:off x="1266092" y="534573"/>
            <a:ext cx="9411286" cy="191320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EC0963F7-C907-4885-BBB1-168E87B7F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064159"/>
              </p:ext>
            </p:extLst>
          </p:nvPr>
        </p:nvGraphicFramePr>
        <p:xfrm>
          <a:off x="4815377" y="2676830"/>
          <a:ext cx="2992325" cy="150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ackager Shell Object" showAsIcon="1" r:id="rId3" imgW="871200" imgH="437760" progId="Package">
                  <p:embed/>
                </p:oleObj>
              </mc:Choice>
              <mc:Fallback>
                <p:oleObj name="Packager Shell Object" showAsIcon="1" r:id="rId3" imgW="8712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5377" y="2676830"/>
                        <a:ext cx="2992325" cy="150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0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A9B01-A9CE-4905-97B6-E6C7E9AFF44E}"/>
              </a:ext>
            </a:extLst>
          </p:cNvPr>
          <p:cNvSpPr txBox="1"/>
          <p:nvPr/>
        </p:nvSpPr>
        <p:spPr>
          <a:xfrm>
            <a:off x="1125415" y="803175"/>
            <a:ext cx="9941170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াশে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 ক্ষেত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 ক্ষেত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েছো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56816-9058-4128-918D-A639BC82DCB3}"/>
              </a:ext>
            </a:extLst>
          </p:cNvPr>
          <p:cNvSpPr txBox="1"/>
          <p:nvPr/>
        </p:nvSpPr>
        <p:spPr>
          <a:xfrm>
            <a:off x="1125415" y="3469503"/>
            <a:ext cx="9941170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51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B71D3D83-BB5E-4FD2-ACF0-F386F558DFC0}"/>
              </a:ext>
            </a:extLst>
          </p:cNvPr>
          <p:cNvSpPr/>
          <p:nvPr/>
        </p:nvSpPr>
        <p:spPr>
          <a:xfrm>
            <a:off x="2447779" y="295422"/>
            <a:ext cx="6316394" cy="2672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9D54F-5DAB-48A3-98EE-92D80BB47B84}"/>
              </a:ext>
            </a:extLst>
          </p:cNvPr>
          <p:cNvSpPr txBox="1"/>
          <p:nvPr/>
        </p:nvSpPr>
        <p:spPr>
          <a:xfrm>
            <a:off x="2572043" y="3277773"/>
            <a:ext cx="7047914" cy="1846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অর্থনীতিঃ কৃষি ও শিল্প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আলু, তৈলবীজ এবং মসলা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D55E57-A35A-49AE-B9B8-C488E9E0B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86" y="3882430"/>
            <a:ext cx="2302645" cy="217787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4BBC23-CD84-47DD-A211-6B0B0DBC7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847" y="797698"/>
            <a:ext cx="2957791" cy="224145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899BEB-7E8B-428E-B7CB-58648D75D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9" y="922933"/>
            <a:ext cx="2241452" cy="224145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A34A89-B9DC-4CBB-8CE5-828D23220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9" y="937001"/>
            <a:ext cx="3833636" cy="215231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BD1C67-E61B-4A65-BD48-9EDF409FBB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17" y="3835004"/>
            <a:ext cx="2675402" cy="217787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72678C6-132E-411D-82BA-609264F34EA2}"/>
              </a:ext>
            </a:extLst>
          </p:cNvPr>
          <p:cNvSpPr txBox="1"/>
          <p:nvPr/>
        </p:nvSpPr>
        <p:spPr>
          <a:xfrm>
            <a:off x="4360985" y="89811"/>
            <a:ext cx="295779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EC269D-1744-4A39-B9F3-B8360CD3DF17}"/>
              </a:ext>
            </a:extLst>
          </p:cNvPr>
          <p:cNvSpPr txBox="1"/>
          <p:nvPr/>
        </p:nvSpPr>
        <p:spPr>
          <a:xfrm>
            <a:off x="593430" y="3127118"/>
            <a:ext cx="295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6D727A-9394-40A4-BDBF-F1053CC06299}"/>
              </a:ext>
            </a:extLst>
          </p:cNvPr>
          <p:cNvSpPr txBox="1"/>
          <p:nvPr/>
        </p:nvSpPr>
        <p:spPr>
          <a:xfrm>
            <a:off x="4227717" y="3144129"/>
            <a:ext cx="3827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F12936-AA66-4C83-BD1C-7818FB82F875}"/>
              </a:ext>
            </a:extLst>
          </p:cNvPr>
          <p:cNvSpPr txBox="1"/>
          <p:nvPr/>
        </p:nvSpPr>
        <p:spPr>
          <a:xfrm>
            <a:off x="8253276" y="3156697"/>
            <a:ext cx="295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াছ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DF114A-0C98-4294-BA53-59E1E5F08E7D}"/>
              </a:ext>
            </a:extLst>
          </p:cNvPr>
          <p:cNvSpPr txBox="1"/>
          <p:nvPr/>
        </p:nvSpPr>
        <p:spPr>
          <a:xfrm>
            <a:off x="8768417" y="6060302"/>
            <a:ext cx="244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তিসির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AB7BFE-5CA6-42B8-BD40-BCA3DD667638}"/>
              </a:ext>
            </a:extLst>
          </p:cNvPr>
          <p:cNvSpPr txBox="1"/>
          <p:nvPr/>
        </p:nvSpPr>
        <p:spPr>
          <a:xfrm>
            <a:off x="849272" y="6135292"/>
            <a:ext cx="267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আলু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F1E0C4-70A9-4DE1-88DF-4D21D58D22A7}"/>
              </a:ext>
            </a:extLst>
          </p:cNvPr>
          <p:cNvSpPr txBox="1"/>
          <p:nvPr/>
        </p:nvSpPr>
        <p:spPr>
          <a:xfrm>
            <a:off x="5044781" y="6094559"/>
            <a:ext cx="2149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9B6BF3-627E-42F2-BF82-2EC6E5A99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7" y="3835004"/>
            <a:ext cx="3810000" cy="230028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4798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4D6EC-BA37-4DED-8E10-891000C70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9" y="1097080"/>
            <a:ext cx="3939812" cy="218205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F80C4B-0891-4644-8076-4BEB28661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3911"/>
            <a:ext cx="3582774" cy="21631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DAEA6-75BC-4686-A4DD-8369755B4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03" y="1081025"/>
            <a:ext cx="3278298" cy="219810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430676-5891-4AF1-8287-CBA10CCDD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74" y="4017931"/>
            <a:ext cx="3278298" cy="216309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1704EA-4982-4BBF-A3A9-CD2D1D726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57" y="1081025"/>
            <a:ext cx="4060233" cy="216309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1D71DF-B085-4EEF-98E1-C1AD224A6FA3}"/>
              </a:ext>
            </a:extLst>
          </p:cNvPr>
          <p:cNvSpPr txBox="1"/>
          <p:nvPr/>
        </p:nvSpPr>
        <p:spPr>
          <a:xfrm>
            <a:off x="4315461" y="214166"/>
            <a:ext cx="327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দেখো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3386E-5BB8-47D6-B9AD-D484B230E2EA}"/>
              </a:ext>
            </a:extLst>
          </p:cNvPr>
          <p:cNvSpPr txBox="1"/>
          <p:nvPr/>
        </p:nvSpPr>
        <p:spPr>
          <a:xfrm>
            <a:off x="9119191" y="3221019"/>
            <a:ext cx="1368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পেঁয়াজ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A234B-D1CD-4940-915E-A110E0465BF6}"/>
              </a:ext>
            </a:extLst>
          </p:cNvPr>
          <p:cNvSpPr txBox="1"/>
          <p:nvPr/>
        </p:nvSpPr>
        <p:spPr>
          <a:xfrm>
            <a:off x="1416899" y="3244636"/>
            <a:ext cx="948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রসুন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74F2B7-321D-4FB2-A1D5-179C116466F1}"/>
              </a:ext>
            </a:extLst>
          </p:cNvPr>
          <p:cNvSpPr txBox="1"/>
          <p:nvPr/>
        </p:nvSpPr>
        <p:spPr>
          <a:xfrm>
            <a:off x="2854357" y="6170126"/>
            <a:ext cx="103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C92036-821E-44CB-8C69-2F6AA95150B8}"/>
              </a:ext>
            </a:extLst>
          </p:cNvPr>
          <p:cNvSpPr txBox="1"/>
          <p:nvPr/>
        </p:nvSpPr>
        <p:spPr>
          <a:xfrm>
            <a:off x="5187646" y="3244636"/>
            <a:ext cx="113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247FE-34F3-494B-BCC1-1954768F3619}"/>
              </a:ext>
            </a:extLst>
          </p:cNvPr>
          <p:cNvSpPr txBox="1"/>
          <p:nvPr/>
        </p:nvSpPr>
        <p:spPr>
          <a:xfrm>
            <a:off x="7209519" y="6124409"/>
            <a:ext cx="112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0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7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8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724</TotalTime>
  <Words>583</Words>
  <Application>Microsoft Office PowerPoint</Application>
  <PresentationFormat>Widescreen</PresentationFormat>
  <Paragraphs>99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5" baseType="lpstr">
      <vt:lpstr>Arial</vt:lpstr>
      <vt:lpstr>Bookman Old Style</vt:lpstr>
      <vt:lpstr>Calibri</vt:lpstr>
      <vt:lpstr>Calibri Light</vt:lpstr>
      <vt:lpstr>Century Gothic</vt:lpstr>
      <vt:lpstr>Corbel</vt:lpstr>
      <vt:lpstr>Garamond</vt:lpstr>
      <vt:lpstr>Gill Sans MT</vt:lpstr>
      <vt:lpstr>Impact</vt:lpstr>
      <vt:lpstr>NikoshBAN</vt:lpstr>
      <vt:lpstr>Rockwell</vt:lpstr>
      <vt:lpstr>Times New Roman</vt:lpstr>
      <vt:lpstr>Wingdings 3</vt:lpstr>
      <vt:lpstr>Ion</vt:lpstr>
      <vt:lpstr>Basis</vt:lpstr>
      <vt:lpstr>Slice</vt:lpstr>
      <vt:lpstr>Badge</vt:lpstr>
      <vt:lpstr>Damask</vt:lpstr>
      <vt:lpstr>Celestial</vt:lpstr>
      <vt:lpstr>1_Basis</vt:lpstr>
      <vt:lpstr>1_Ion</vt:lpstr>
      <vt:lpstr>Organic</vt:lpstr>
      <vt:lpstr>2_Ion</vt:lpstr>
      <vt:lpstr>Wisp</vt:lpstr>
      <vt:lpstr>Main Event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179</cp:revision>
  <dcterms:created xsi:type="dcterms:W3CDTF">2020-01-10T13:58:42Z</dcterms:created>
  <dcterms:modified xsi:type="dcterms:W3CDTF">2020-01-15T04:44:41Z</dcterms:modified>
</cp:coreProperties>
</file>