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2" r:id="rId5"/>
    <p:sldMasterId id="2147483720" r:id="rId6"/>
  </p:sldMasterIdLst>
  <p:notesMasterIdLst>
    <p:notesMasterId r:id="rId24"/>
  </p:notesMasterIdLst>
  <p:sldIdLst>
    <p:sldId id="281" r:id="rId7"/>
    <p:sldId id="257" r:id="rId8"/>
    <p:sldId id="258" r:id="rId9"/>
    <p:sldId id="259" r:id="rId10"/>
    <p:sldId id="261" r:id="rId11"/>
    <p:sldId id="265" r:id="rId12"/>
    <p:sldId id="260" r:id="rId13"/>
    <p:sldId id="278" r:id="rId14"/>
    <p:sldId id="273" r:id="rId15"/>
    <p:sldId id="263" r:id="rId16"/>
    <p:sldId id="280" r:id="rId17"/>
    <p:sldId id="282" r:id="rId18"/>
    <p:sldId id="284" r:id="rId19"/>
    <p:sldId id="275" r:id="rId20"/>
    <p:sldId id="270" r:id="rId21"/>
    <p:sldId id="28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A90D2-DF2A-4822-B838-6E03DF730C6C}" type="doc">
      <dgm:prSet loTypeId="urn:microsoft.com/office/officeart/2005/8/layout/radial1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F184F-E0CC-403D-B2B8-97BCACEF808C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পড়ালেখা</a:t>
          </a:r>
          <a:endParaRPr lang="en-US" sz="44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284941-1A9E-4163-82C3-AB4545C0EA43}" type="parTrans" cxnId="{DA9C6CDA-BF66-4433-B512-1BDFD97FAED1}">
      <dgm:prSet/>
      <dgm:spPr/>
      <dgm:t>
        <a:bodyPr/>
        <a:lstStyle/>
        <a:p>
          <a:endParaRPr lang="en-US"/>
        </a:p>
      </dgm:t>
    </dgm:pt>
    <dgm:pt modelId="{45828D31-3455-446C-916C-3E9DA6E85C4E}" type="sibTrans" cxnId="{DA9C6CDA-BF66-4433-B512-1BDFD97FAED1}">
      <dgm:prSet/>
      <dgm:spPr/>
      <dgm:t>
        <a:bodyPr/>
        <a:lstStyle/>
        <a:p>
          <a:endParaRPr lang="en-US"/>
        </a:p>
      </dgm:t>
    </dgm:pt>
    <dgm:pt modelId="{7EFBE3D2-89E8-4B1F-B870-8234511586ED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/>
            <a:t> </a:t>
          </a:r>
          <a:endParaRPr lang="en-US" dirty="0"/>
        </a:p>
      </dgm:t>
    </dgm:pt>
    <dgm:pt modelId="{3A7D444D-BAC3-41A3-BCDE-996CAD7C09A8}" type="parTrans" cxnId="{DAE9D88E-55E5-4A04-96AC-B10B3CF413EE}">
      <dgm:prSet/>
      <dgm:spPr/>
      <dgm:t>
        <a:bodyPr/>
        <a:lstStyle/>
        <a:p>
          <a:endParaRPr lang="en-US"/>
        </a:p>
      </dgm:t>
    </dgm:pt>
    <dgm:pt modelId="{7027C93A-E163-4E6F-9E05-B40E5338F5E1}" type="sibTrans" cxnId="{DAE9D88E-55E5-4A04-96AC-B10B3CF413EE}">
      <dgm:prSet/>
      <dgm:spPr/>
      <dgm:t>
        <a:bodyPr/>
        <a:lstStyle/>
        <a:p>
          <a:endParaRPr lang="en-US"/>
        </a:p>
      </dgm:t>
    </dgm:pt>
    <dgm:pt modelId="{0080D8EB-D920-4D28-9A0C-1768B56F305E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/>
            <a:t> </a:t>
          </a:r>
          <a:endParaRPr lang="en-US" dirty="0"/>
        </a:p>
      </dgm:t>
    </dgm:pt>
    <dgm:pt modelId="{3CE8EC6B-5EB8-401D-B1D6-2F56CDD4DD07}" type="parTrans" cxnId="{512468B5-7D1E-4B6C-A4B8-6C8378A63F3D}">
      <dgm:prSet/>
      <dgm:spPr/>
      <dgm:t>
        <a:bodyPr/>
        <a:lstStyle/>
        <a:p>
          <a:endParaRPr lang="en-US"/>
        </a:p>
      </dgm:t>
    </dgm:pt>
    <dgm:pt modelId="{7A098A3C-0FDE-48FF-B575-4B7F2F69DB66}" type="sibTrans" cxnId="{512468B5-7D1E-4B6C-A4B8-6C8378A63F3D}">
      <dgm:prSet/>
      <dgm:spPr/>
      <dgm:t>
        <a:bodyPr/>
        <a:lstStyle/>
        <a:p>
          <a:endParaRPr lang="en-US"/>
        </a:p>
      </dgm:t>
    </dgm:pt>
    <dgm:pt modelId="{513979F6-F6B8-4879-89F7-5E5EAB618A60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/>
            <a:t> </a:t>
          </a:r>
          <a:endParaRPr lang="en-US" dirty="0"/>
        </a:p>
      </dgm:t>
    </dgm:pt>
    <dgm:pt modelId="{86E2C1A6-22DA-407F-8621-E1CA5FF61881}" type="sibTrans" cxnId="{178046AF-9F09-4395-A826-DA448A444DD0}">
      <dgm:prSet/>
      <dgm:spPr/>
      <dgm:t>
        <a:bodyPr/>
        <a:lstStyle/>
        <a:p>
          <a:endParaRPr lang="en-US"/>
        </a:p>
      </dgm:t>
    </dgm:pt>
    <dgm:pt modelId="{F19965E4-E20D-4726-9EB8-D6BAA7F6F288}" type="parTrans" cxnId="{178046AF-9F09-4395-A826-DA448A444DD0}">
      <dgm:prSet/>
      <dgm:spPr/>
      <dgm:t>
        <a:bodyPr/>
        <a:lstStyle/>
        <a:p>
          <a:endParaRPr lang="en-US"/>
        </a:p>
      </dgm:t>
    </dgm:pt>
    <dgm:pt modelId="{26A2E079-EEB3-4796-9247-BD1E47046C65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/>
            <a:t> </a:t>
          </a:r>
          <a:endParaRPr lang="en-US" dirty="0"/>
        </a:p>
      </dgm:t>
    </dgm:pt>
    <dgm:pt modelId="{6B057389-1232-4168-BD04-574DC8F86E47}" type="parTrans" cxnId="{5462F67E-B61C-4519-B6AC-35DEB7E93418}">
      <dgm:prSet/>
      <dgm:spPr/>
      <dgm:t>
        <a:bodyPr/>
        <a:lstStyle/>
        <a:p>
          <a:endParaRPr lang="en-US"/>
        </a:p>
      </dgm:t>
    </dgm:pt>
    <dgm:pt modelId="{BB1D4860-2000-4FAE-B0DC-E3D16BD6D239}" type="sibTrans" cxnId="{5462F67E-B61C-4519-B6AC-35DEB7E93418}">
      <dgm:prSet/>
      <dgm:spPr/>
      <dgm:t>
        <a:bodyPr/>
        <a:lstStyle/>
        <a:p>
          <a:endParaRPr lang="en-US"/>
        </a:p>
      </dgm:t>
    </dgm:pt>
    <dgm:pt modelId="{B3FD4A62-3AB7-4F3E-8B0A-0D3F76B1C297}" type="pres">
      <dgm:prSet presAssocID="{E8AA90D2-DF2A-4822-B838-6E03DF730C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328C5B-23E2-4D92-8A62-457F597F63DB}" type="pres">
      <dgm:prSet presAssocID="{480F184F-E0CC-403D-B2B8-97BCACEF808C}" presName="centerShape" presStyleLbl="node0" presStyleIdx="0" presStyleCnt="1" custScaleX="161091"/>
      <dgm:spPr/>
    </dgm:pt>
    <dgm:pt modelId="{23E6FFDD-C7DE-406E-854E-C03577732BCA}" type="pres">
      <dgm:prSet presAssocID="{F19965E4-E20D-4726-9EB8-D6BAA7F6F288}" presName="Name9" presStyleLbl="parChTrans1D2" presStyleIdx="0" presStyleCnt="4"/>
      <dgm:spPr/>
    </dgm:pt>
    <dgm:pt modelId="{D61FFC00-002E-4307-B335-75DACD3B42D7}" type="pres">
      <dgm:prSet presAssocID="{F19965E4-E20D-4726-9EB8-D6BAA7F6F288}" presName="connTx" presStyleLbl="parChTrans1D2" presStyleIdx="0" presStyleCnt="4"/>
      <dgm:spPr/>
    </dgm:pt>
    <dgm:pt modelId="{0D9C5410-79D9-4841-B8FF-986B281DF0E2}" type="pres">
      <dgm:prSet presAssocID="{513979F6-F6B8-4879-89F7-5E5EAB618A60}" presName="node" presStyleLbl="node1" presStyleIdx="0" presStyleCnt="4" custScaleX="138327" custScaleY="127407" custRadScaleRad="130169" custRadScaleInc="-125263">
        <dgm:presLayoutVars>
          <dgm:bulletEnabled val="1"/>
        </dgm:presLayoutVars>
      </dgm:prSet>
      <dgm:spPr/>
    </dgm:pt>
    <dgm:pt modelId="{99ED2BD5-9A02-4AB3-82E5-D29EA0C4750C}" type="pres">
      <dgm:prSet presAssocID="{3A7D444D-BAC3-41A3-BCDE-996CAD7C09A8}" presName="Name9" presStyleLbl="parChTrans1D2" presStyleIdx="1" presStyleCnt="4"/>
      <dgm:spPr/>
    </dgm:pt>
    <dgm:pt modelId="{8BFF9871-779A-422A-8B2F-F9D17D1442FF}" type="pres">
      <dgm:prSet presAssocID="{3A7D444D-BAC3-41A3-BCDE-996CAD7C09A8}" presName="connTx" presStyleLbl="parChTrans1D2" presStyleIdx="1" presStyleCnt="4"/>
      <dgm:spPr/>
    </dgm:pt>
    <dgm:pt modelId="{2D072239-4AF0-4072-AA15-470E08DBEF4F}" type="pres">
      <dgm:prSet presAssocID="{7EFBE3D2-89E8-4B1F-B870-8234511586ED}" presName="node" presStyleLbl="node1" presStyleIdx="1" presStyleCnt="4" custFlipHor="1" custScaleX="155546" custScaleY="139968" custRadScaleRad="118223" custRadScaleInc="-88340">
        <dgm:presLayoutVars>
          <dgm:bulletEnabled val="1"/>
        </dgm:presLayoutVars>
      </dgm:prSet>
      <dgm:spPr/>
    </dgm:pt>
    <dgm:pt modelId="{0E807A02-FBD9-4A82-98D1-3F6B89F5171C}" type="pres">
      <dgm:prSet presAssocID="{3CE8EC6B-5EB8-401D-B1D6-2F56CDD4DD07}" presName="Name9" presStyleLbl="parChTrans1D2" presStyleIdx="2" presStyleCnt="4"/>
      <dgm:spPr/>
    </dgm:pt>
    <dgm:pt modelId="{5DBBF874-E47E-4675-BE90-485F32BD5FD7}" type="pres">
      <dgm:prSet presAssocID="{3CE8EC6B-5EB8-401D-B1D6-2F56CDD4DD07}" presName="connTx" presStyleLbl="parChTrans1D2" presStyleIdx="2" presStyleCnt="4"/>
      <dgm:spPr/>
    </dgm:pt>
    <dgm:pt modelId="{1EE32405-1EB9-46B0-9854-C4EC5267542F}" type="pres">
      <dgm:prSet presAssocID="{0080D8EB-D920-4D28-9A0C-1768B56F305E}" presName="node" presStyleLbl="node1" presStyleIdx="2" presStyleCnt="4" custScaleX="156143" custScaleY="126316" custRadScaleRad="124338" custRadScaleInc="-122465">
        <dgm:presLayoutVars>
          <dgm:bulletEnabled val="1"/>
        </dgm:presLayoutVars>
      </dgm:prSet>
      <dgm:spPr/>
    </dgm:pt>
    <dgm:pt modelId="{0E0C6A36-340D-4005-877E-35BD4DC601C7}" type="pres">
      <dgm:prSet presAssocID="{6B057389-1232-4168-BD04-574DC8F86E47}" presName="Name9" presStyleLbl="parChTrans1D2" presStyleIdx="3" presStyleCnt="4"/>
      <dgm:spPr/>
    </dgm:pt>
    <dgm:pt modelId="{3E55A550-3C6B-4AEE-960A-CE801B4523FD}" type="pres">
      <dgm:prSet presAssocID="{6B057389-1232-4168-BD04-574DC8F86E47}" presName="connTx" presStyleLbl="parChTrans1D2" presStyleIdx="3" presStyleCnt="4"/>
      <dgm:spPr/>
    </dgm:pt>
    <dgm:pt modelId="{04013A17-E441-44B5-B38E-07F8E5C49E6D}" type="pres">
      <dgm:prSet presAssocID="{26A2E079-EEB3-4796-9247-BD1E47046C65}" presName="node" presStyleLbl="node1" presStyleIdx="3" presStyleCnt="4" custScaleX="152784" custScaleY="127503" custRadScaleRad="127278" custRadScaleInc="-75856">
        <dgm:presLayoutVars>
          <dgm:bulletEnabled val="1"/>
        </dgm:presLayoutVars>
      </dgm:prSet>
      <dgm:spPr/>
    </dgm:pt>
  </dgm:ptLst>
  <dgm:cxnLst>
    <dgm:cxn modelId="{43A00701-D249-4013-AC97-FD11D168B913}" type="presOf" srcId="{F19965E4-E20D-4726-9EB8-D6BAA7F6F288}" destId="{D61FFC00-002E-4307-B335-75DACD3B42D7}" srcOrd="1" destOrd="0" presId="urn:microsoft.com/office/officeart/2005/8/layout/radial1"/>
    <dgm:cxn modelId="{084B785F-1AA7-420B-B93B-369425E4E9B9}" type="presOf" srcId="{F19965E4-E20D-4726-9EB8-D6BAA7F6F288}" destId="{23E6FFDD-C7DE-406E-854E-C03577732BCA}" srcOrd="0" destOrd="0" presId="urn:microsoft.com/office/officeart/2005/8/layout/radial1"/>
    <dgm:cxn modelId="{C2C94860-ADC8-4A72-B969-5B899FD56760}" type="presOf" srcId="{6B057389-1232-4168-BD04-574DC8F86E47}" destId="{0E0C6A36-340D-4005-877E-35BD4DC601C7}" srcOrd="0" destOrd="0" presId="urn:microsoft.com/office/officeart/2005/8/layout/radial1"/>
    <dgm:cxn modelId="{0FBFAE42-BD95-44E1-B466-BC99BA59AA2A}" type="presOf" srcId="{480F184F-E0CC-403D-B2B8-97BCACEF808C}" destId="{06328C5B-23E2-4D92-8A62-457F597F63DB}" srcOrd="0" destOrd="0" presId="urn:microsoft.com/office/officeart/2005/8/layout/radial1"/>
    <dgm:cxn modelId="{FD00C663-A571-4F12-8615-269E0F43294B}" type="presOf" srcId="{7EFBE3D2-89E8-4B1F-B870-8234511586ED}" destId="{2D072239-4AF0-4072-AA15-470E08DBEF4F}" srcOrd="0" destOrd="0" presId="urn:microsoft.com/office/officeart/2005/8/layout/radial1"/>
    <dgm:cxn modelId="{5462F67E-B61C-4519-B6AC-35DEB7E93418}" srcId="{480F184F-E0CC-403D-B2B8-97BCACEF808C}" destId="{26A2E079-EEB3-4796-9247-BD1E47046C65}" srcOrd="3" destOrd="0" parTransId="{6B057389-1232-4168-BD04-574DC8F86E47}" sibTransId="{BB1D4860-2000-4FAE-B0DC-E3D16BD6D239}"/>
    <dgm:cxn modelId="{D2FA4786-0A23-420F-A778-D2A8A0D0146D}" type="presOf" srcId="{3A7D444D-BAC3-41A3-BCDE-996CAD7C09A8}" destId="{99ED2BD5-9A02-4AB3-82E5-D29EA0C4750C}" srcOrd="0" destOrd="0" presId="urn:microsoft.com/office/officeart/2005/8/layout/radial1"/>
    <dgm:cxn modelId="{DAE9D88E-55E5-4A04-96AC-B10B3CF413EE}" srcId="{480F184F-E0CC-403D-B2B8-97BCACEF808C}" destId="{7EFBE3D2-89E8-4B1F-B870-8234511586ED}" srcOrd="1" destOrd="0" parTransId="{3A7D444D-BAC3-41A3-BCDE-996CAD7C09A8}" sibTransId="{7027C93A-E163-4E6F-9E05-B40E5338F5E1}"/>
    <dgm:cxn modelId="{442FB49B-51B8-4F0B-83D7-CB39674FE3BE}" type="presOf" srcId="{513979F6-F6B8-4879-89F7-5E5EAB618A60}" destId="{0D9C5410-79D9-4841-B8FF-986B281DF0E2}" srcOrd="0" destOrd="0" presId="urn:microsoft.com/office/officeart/2005/8/layout/radial1"/>
    <dgm:cxn modelId="{5F177BA0-DF51-4FCB-B7C1-5B07BB024031}" type="presOf" srcId="{E8AA90D2-DF2A-4822-B838-6E03DF730C6C}" destId="{B3FD4A62-3AB7-4F3E-8B0A-0D3F76B1C297}" srcOrd="0" destOrd="0" presId="urn:microsoft.com/office/officeart/2005/8/layout/radial1"/>
    <dgm:cxn modelId="{316148AA-EADE-4D09-95C2-46FF467B803F}" type="presOf" srcId="{26A2E079-EEB3-4796-9247-BD1E47046C65}" destId="{04013A17-E441-44B5-B38E-07F8E5C49E6D}" srcOrd="0" destOrd="0" presId="urn:microsoft.com/office/officeart/2005/8/layout/radial1"/>
    <dgm:cxn modelId="{178046AF-9F09-4395-A826-DA448A444DD0}" srcId="{480F184F-E0CC-403D-B2B8-97BCACEF808C}" destId="{513979F6-F6B8-4879-89F7-5E5EAB618A60}" srcOrd="0" destOrd="0" parTransId="{F19965E4-E20D-4726-9EB8-D6BAA7F6F288}" sibTransId="{86E2C1A6-22DA-407F-8621-E1CA5FF61881}"/>
    <dgm:cxn modelId="{512468B5-7D1E-4B6C-A4B8-6C8378A63F3D}" srcId="{480F184F-E0CC-403D-B2B8-97BCACEF808C}" destId="{0080D8EB-D920-4D28-9A0C-1768B56F305E}" srcOrd="2" destOrd="0" parTransId="{3CE8EC6B-5EB8-401D-B1D6-2F56CDD4DD07}" sibTransId="{7A098A3C-0FDE-48FF-B575-4B7F2F69DB66}"/>
    <dgm:cxn modelId="{ABADCDC4-0E8C-408D-B6C9-062BA0EE8A7D}" type="presOf" srcId="{6B057389-1232-4168-BD04-574DC8F86E47}" destId="{3E55A550-3C6B-4AEE-960A-CE801B4523FD}" srcOrd="1" destOrd="0" presId="urn:microsoft.com/office/officeart/2005/8/layout/radial1"/>
    <dgm:cxn modelId="{CE5D92D1-15A2-4BEA-BA34-4527D694DD13}" type="presOf" srcId="{3A7D444D-BAC3-41A3-BCDE-996CAD7C09A8}" destId="{8BFF9871-779A-422A-8B2F-F9D17D1442FF}" srcOrd="1" destOrd="0" presId="urn:microsoft.com/office/officeart/2005/8/layout/radial1"/>
    <dgm:cxn modelId="{C784A4D3-5B6F-4C52-B667-4801FF069C4E}" type="presOf" srcId="{3CE8EC6B-5EB8-401D-B1D6-2F56CDD4DD07}" destId="{5DBBF874-E47E-4675-BE90-485F32BD5FD7}" srcOrd="1" destOrd="0" presId="urn:microsoft.com/office/officeart/2005/8/layout/radial1"/>
    <dgm:cxn modelId="{DA9C6CDA-BF66-4433-B512-1BDFD97FAED1}" srcId="{E8AA90D2-DF2A-4822-B838-6E03DF730C6C}" destId="{480F184F-E0CC-403D-B2B8-97BCACEF808C}" srcOrd="0" destOrd="0" parTransId="{2E284941-1A9E-4163-82C3-AB4545C0EA43}" sibTransId="{45828D31-3455-446C-916C-3E9DA6E85C4E}"/>
    <dgm:cxn modelId="{804033F4-4D7C-4948-8B95-CDBA834CAF43}" type="presOf" srcId="{3CE8EC6B-5EB8-401D-B1D6-2F56CDD4DD07}" destId="{0E807A02-FBD9-4A82-98D1-3F6B89F5171C}" srcOrd="0" destOrd="0" presId="urn:microsoft.com/office/officeart/2005/8/layout/radial1"/>
    <dgm:cxn modelId="{3C5975F5-7040-4024-9747-8B671565C75F}" type="presOf" srcId="{0080D8EB-D920-4D28-9A0C-1768B56F305E}" destId="{1EE32405-1EB9-46B0-9854-C4EC5267542F}" srcOrd="0" destOrd="0" presId="urn:microsoft.com/office/officeart/2005/8/layout/radial1"/>
    <dgm:cxn modelId="{E9579405-FB2A-40B8-8011-FFF98A15AE5B}" type="presParOf" srcId="{B3FD4A62-3AB7-4F3E-8B0A-0D3F76B1C297}" destId="{06328C5B-23E2-4D92-8A62-457F597F63DB}" srcOrd="0" destOrd="0" presId="urn:microsoft.com/office/officeart/2005/8/layout/radial1"/>
    <dgm:cxn modelId="{2A10BDAD-9E9D-449A-AB2C-F6228DCE0C30}" type="presParOf" srcId="{B3FD4A62-3AB7-4F3E-8B0A-0D3F76B1C297}" destId="{23E6FFDD-C7DE-406E-854E-C03577732BCA}" srcOrd="1" destOrd="0" presId="urn:microsoft.com/office/officeart/2005/8/layout/radial1"/>
    <dgm:cxn modelId="{9C1FBCBB-93F4-4ED2-AB2F-036A394A8D4A}" type="presParOf" srcId="{23E6FFDD-C7DE-406E-854E-C03577732BCA}" destId="{D61FFC00-002E-4307-B335-75DACD3B42D7}" srcOrd="0" destOrd="0" presId="urn:microsoft.com/office/officeart/2005/8/layout/radial1"/>
    <dgm:cxn modelId="{53DB4EB0-CD11-4B6E-B892-323AEF4CF9FC}" type="presParOf" srcId="{B3FD4A62-3AB7-4F3E-8B0A-0D3F76B1C297}" destId="{0D9C5410-79D9-4841-B8FF-986B281DF0E2}" srcOrd="2" destOrd="0" presId="urn:microsoft.com/office/officeart/2005/8/layout/radial1"/>
    <dgm:cxn modelId="{50CA0978-5E4A-478C-96FD-558BC1C0080F}" type="presParOf" srcId="{B3FD4A62-3AB7-4F3E-8B0A-0D3F76B1C297}" destId="{99ED2BD5-9A02-4AB3-82E5-D29EA0C4750C}" srcOrd="3" destOrd="0" presId="urn:microsoft.com/office/officeart/2005/8/layout/radial1"/>
    <dgm:cxn modelId="{18375670-CCE3-4699-82B1-E375F3D87DA9}" type="presParOf" srcId="{99ED2BD5-9A02-4AB3-82E5-D29EA0C4750C}" destId="{8BFF9871-779A-422A-8B2F-F9D17D1442FF}" srcOrd="0" destOrd="0" presId="urn:microsoft.com/office/officeart/2005/8/layout/radial1"/>
    <dgm:cxn modelId="{3592A672-A020-4F32-BAC8-C23141787916}" type="presParOf" srcId="{B3FD4A62-3AB7-4F3E-8B0A-0D3F76B1C297}" destId="{2D072239-4AF0-4072-AA15-470E08DBEF4F}" srcOrd="4" destOrd="0" presId="urn:microsoft.com/office/officeart/2005/8/layout/radial1"/>
    <dgm:cxn modelId="{1F1D93E9-9264-4CA0-8C0E-76CACAA1D512}" type="presParOf" srcId="{B3FD4A62-3AB7-4F3E-8B0A-0D3F76B1C297}" destId="{0E807A02-FBD9-4A82-98D1-3F6B89F5171C}" srcOrd="5" destOrd="0" presId="urn:microsoft.com/office/officeart/2005/8/layout/radial1"/>
    <dgm:cxn modelId="{40F1B7B9-2719-40ED-B2AD-F28D7022C970}" type="presParOf" srcId="{0E807A02-FBD9-4A82-98D1-3F6B89F5171C}" destId="{5DBBF874-E47E-4675-BE90-485F32BD5FD7}" srcOrd="0" destOrd="0" presId="urn:microsoft.com/office/officeart/2005/8/layout/radial1"/>
    <dgm:cxn modelId="{172C4179-66AA-4636-B175-05631655EABF}" type="presParOf" srcId="{B3FD4A62-3AB7-4F3E-8B0A-0D3F76B1C297}" destId="{1EE32405-1EB9-46B0-9854-C4EC5267542F}" srcOrd="6" destOrd="0" presId="urn:microsoft.com/office/officeart/2005/8/layout/radial1"/>
    <dgm:cxn modelId="{5388C445-3706-4B02-B598-92C82E805F18}" type="presParOf" srcId="{B3FD4A62-3AB7-4F3E-8B0A-0D3F76B1C297}" destId="{0E0C6A36-340D-4005-877E-35BD4DC601C7}" srcOrd="7" destOrd="0" presId="urn:microsoft.com/office/officeart/2005/8/layout/radial1"/>
    <dgm:cxn modelId="{632B3F05-19FC-487A-A45C-24163EFD2558}" type="presParOf" srcId="{0E0C6A36-340D-4005-877E-35BD4DC601C7}" destId="{3E55A550-3C6B-4AEE-960A-CE801B4523FD}" srcOrd="0" destOrd="0" presId="urn:microsoft.com/office/officeart/2005/8/layout/radial1"/>
    <dgm:cxn modelId="{465A9AA7-3CF4-45F5-9151-BC5435F1642A}" type="presParOf" srcId="{B3FD4A62-3AB7-4F3E-8B0A-0D3F76B1C297}" destId="{04013A17-E441-44B5-B38E-07F8E5C49E6D}" srcOrd="8" destOrd="0" presId="urn:microsoft.com/office/officeart/2005/8/layout/radial1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C4157-E44E-4014-8F60-99246967F09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82A62-E0D2-45B8-894D-10F3EA465A5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C823B-6228-464E-A059-7FD78ACA6693}" type="parTrans" cxnId="{17ECC325-DE31-4056-B042-45F301E6E91A}">
      <dgm:prSet/>
      <dgm:spPr/>
      <dgm:t>
        <a:bodyPr/>
        <a:lstStyle/>
        <a:p>
          <a:endParaRPr lang="en-US" sz="2000"/>
        </a:p>
      </dgm:t>
    </dgm:pt>
    <dgm:pt modelId="{4BC71142-0983-4CA3-B96D-5378255B3ECD}" type="sibTrans" cxnId="{17ECC325-DE31-4056-B042-45F301E6E91A}">
      <dgm:prSet/>
      <dgm:spPr/>
      <dgm:t>
        <a:bodyPr/>
        <a:lstStyle/>
        <a:p>
          <a:endParaRPr lang="en-US" sz="2000"/>
        </a:p>
      </dgm:t>
    </dgm:pt>
    <dgm:pt modelId="{AA7F3AFF-978C-4B79-B9BB-4A8EDB7C980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বিদ্যালয়</a:t>
          </a:r>
          <a:r>
            <a:rPr lang="en-US" sz="2000" dirty="0">
              <a:solidFill>
                <a:schemeClr val="bg1"/>
              </a:solidFill>
            </a:rPr>
            <a:t> </a:t>
          </a:r>
          <a:endParaRPr lang="en-US" sz="2400" dirty="0">
            <a:solidFill>
              <a:schemeClr val="bg1"/>
            </a:solidFill>
          </a:endParaRPr>
        </a:p>
      </dgm:t>
    </dgm:pt>
    <dgm:pt modelId="{B5900730-6728-4EE4-9F34-C92875B4A49F}" type="parTrans" cxnId="{A67F8BEA-AEA2-4409-830B-11D2198837C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3983C6D0-DFE9-4F60-A15E-048B243A2432}" type="sibTrans" cxnId="{A67F8BEA-AEA2-4409-830B-11D2198837C7}">
      <dgm:prSet/>
      <dgm:spPr/>
      <dgm:t>
        <a:bodyPr/>
        <a:lstStyle/>
        <a:p>
          <a:endParaRPr lang="en-US" sz="2000"/>
        </a:p>
      </dgm:t>
    </dgm:pt>
    <dgm:pt modelId="{608AE9F1-9E1A-4854-961A-2A5C4DEAE9E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পাঠাগার</a:t>
          </a:r>
          <a:endParaRPr lang="en-US" sz="2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896F6-38F5-4638-B452-2F052A16B752}" type="parTrans" cxnId="{84B880B6-C022-4E7F-A512-BD4F08F0150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9CDB75FF-A30E-48A3-ABD5-E1960BDAA5BF}" type="sibTrans" cxnId="{84B880B6-C022-4E7F-A512-BD4F08F01508}">
      <dgm:prSet/>
      <dgm:spPr/>
      <dgm:t>
        <a:bodyPr/>
        <a:lstStyle/>
        <a:p>
          <a:endParaRPr lang="en-US" sz="2000"/>
        </a:p>
      </dgm:t>
    </dgm:pt>
    <dgm:pt modelId="{93BF531B-59C4-4BA9-B409-E5F225B28CD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হাসপাতাল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CB024A1-EE28-47C7-A0F2-242E293AE996}" type="parTrans" cxnId="{B5076FE6-E7B2-499F-97E6-FE3EAC6B08D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D6C67B93-F922-4669-9933-1CD772A03FCA}" type="sibTrans" cxnId="{B5076FE6-E7B2-499F-97E6-FE3EAC6B08DF}">
      <dgm:prSet/>
      <dgm:spPr/>
      <dgm:t>
        <a:bodyPr/>
        <a:lstStyle/>
        <a:p>
          <a:endParaRPr lang="en-US" sz="2000"/>
        </a:p>
      </dgm:t>
    </dgm:pt>
    <dgm:pt modelId="{D9DF5E9F-60F0-45B8-AD3B-BE02647DB4E6}">
      <dgm:prSet phldrT="[Text]" custT="1"/>
      <dgm:spPr>
        <a:solidFill>
          <a:schemeClr val="tx2">
            <a:lumMod val="75000"/>
            <a:alpha val="76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 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3E001E3-ED47-4586-8BD7-BD7576D376BD}" type="parTrans" cxnId="{EAD9A62A-F788-4C08-84B3-A5036FA0489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D2BADA4F-A092-4CF1-8A3A-A5D463311312}" type="sibTrans" cxnId="{EAD9A62A-F788-4C08-84B3-A5036FA04892}">
      <dgm:prSet/>
      <dgm:spPr/>
      <dgm:t>
        <a:bodyPr/>
        <a:lstStyle/>
        <a:p>
          <a:endParaRPr lang="en-US" sz="2000"/>
        </a:p>
      </dgm:t>
    </dgm:pt>
    <dgm:pt modelId="{FD5AAC55-3500-4E51-9B4C-FF322D58D14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CE2D835-8037-482D-BA74-BC0FBF140589}" type="parTrans" cxnId="{635AAA95-FAA9-4D26-B66A-7D63CB52F0E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54B1BD06-BD7A-4A09-A8F5-720A256771D1}" type="sibTrans" cxnId="{635AAA95-FAA9-4D26-B66A-7D63CB52F0E1}">
      <dgm:prSet/>
      <dgm:spPr/>
      <dgm:t>
        <a:bodyPr/>
        <a:lstStyle/>
        <a:p>
          <a:endParaRPr lang="en-US" sz="2000"/>
        </a:p>
      </dgm:t>
    </dgm:pt>
    <dgm:pt modelId="{68C3166E-552B-4EC3-B2B7-FBBF268607C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সেতু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2045DA5-BAF1-45E2-B70A-EC476174DCDC}" type="parTrans" cxnId="{82A8BF8A-A49E-4AF6-8B3E-2FAA3CE2B23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D244E962-D8B8-4F6E-BF1C-8D5BED2A639C}" type="sibTrans" cxnId="{82A8BF8A-A49E-4AF6-8B3E-2FAA3CE2B233}">
      <dgm:prSet/>
      <dgm:spPr/>
      <dgm:t>
        <a:bodyPr/>
        <a:lstStyle/>
        <a:p>
          <a:endParaRPr lang="en-US" sz="2000"/>
        </a:p>
      </dgm:t>
    </dgm:pt>
    <dgm:pt modelId="{2892A548-EFDF-416A-8F6C-1AA15BB3177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পার্ক</a:t>
          </a:r>
          <a:r>
            <a: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4AB7A1C-5BDD-4578-A6F3-288544A7C301}" type="parTrans" cxnId="{F3B02088-F222-4D2A-9DC5-1B6BC9C3FC9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2400"/>
        </a:p>
      </dgm:t>
    </dgm:pt>
    <dgm:pt modelId="{C38E418D-CA17-4820-9A18-1838FB50E87D}" type="sibTrans" cxnId="{F3B02088-F222-4D2A-9DC5-1B6BC9C3FC92}">
      <dgm:prSet/>
      <dgm:spPr/>
      <dgm:t>
        <a:bodyPr/>
        <a:lstStyle/>
        <a:p>
          <a:endParaRPr lang="en-US" sz="2000"/>
        </a:p>
      </dgm:t>
    </dgm:pt>
    <dgm:pt modelId="{C4B384F0-2CB6-4F70-B1FB-31F2B0D062C6}" type="pres">
      <dgm:prSet presAssocID="{E18C4157-E44E-4014-8F60-99246967F0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ED4230-5D86-4249-9822-93D0E711044A}" type="pres">
      <dgm:prSet presAssocID="{90782A62-E0D2-45B8-894D-10F3EA465A5D}" presName="centerShape" presStyleLbl="node0" presStyleIdx="0" presStyleCnt="1"/>
      <dgm:spPr/>
    </dgm:pt>
    <dgm:pt modelId="{5256AA61-9CA8-478B-BF7B-D36B90F6DC00}" type="pres">
      <dgm:prSet presAssocID="{B5900730-6728-4EE4-9F34-C92875B4A49F}" presName="parTrans" presStyleLbl="sibTrans2D1" presStyleIdx="0" presStyleCnt="7"/>
      <dgm:spPr/>
    </dgm:pt>
    <dgm:pt modelId="{B5258596-C0C1-49E3-9AFC-FAD55A86A258}" type="pres">
      <dgm:prSet presAssocID="{B5900730-6728-4EE4-9F34-C92875B4A49F}" presName="connectorText" presStyleLbl="sibTrans2D1" presStyleIdx="0" presStyleCnt="7"/>
      <dgm:spPr/>
    </dgm:pt>
    <dgm:pt modelId="{9A62DE62-DC5D-4740-B74B-055A4EF4B225}" type="pres">
      <dgm:prSet presAssocID="{AA7F3AFF-978C-4B79-B9BB-4A8EDB7C9806}" presName="node" presStyleLbl="node1" presStyleIdx="0" presStyleCnt="7">
        <dgm:presLayoutVars>
          <dgm:bulletEnabled val="1"/>
        </dgm:presLayoutVars>
      </dgm:prSet>
      <dgm:spPr/>
    </dgm:pt>
    <dgm:pt modelId="{75965ECC-8253-4A09-8FEB-10699A7E3158}" type="pres">
      <dgm:prSet presAssocID="{7B8896F6-38F5-4638-B452-2F052A16B752}" presName="parTrans" presStyleLbl="sibTrans2D1" presStyleIdx="1" presStyleCnt="7"/>
      <dgm:spPr/>
    </dgm:pt>
    <dgm:pt modelId="{15555C86-D36F-4D76-9599-A2BBEF9497AF}" type="pres">
      <dgm:prSet presAssocID="{7B8896F6-38F5-4638-B452-2F052A16B752}" presName="connectorText" presStyleLbl="sibTrans2D1" presStyleIdx="1" presStyleCnt="7"/>
      <dgm:spPr/>
    </dgm:pt>
    <dgm:pt modelId="{BBFE0E70-D504-4315-A3E0-C8751CB522FD}" type="pres">
      <dgm:prSet presAssocID="{608AE9F1-9E1A-4854-961A-2A5C4DEAE9EE}" presName="node" presStyleLbl="node1" presStyleIdx="1" presStyleCnt="7">
        <dgm:presLayoutVars>
          <dgm:bulletEnabled val="1"/>
        </dgm:presLayoutVars>
      </dgm:prSet>
      <dgm:spPr/>
    </dgm:pt>
    <dgm:pt modelId="{F7AA0BBD-97CC-4FA2-B1AA-72D44AB031DE}" type="pres">
      <dgm:prSet presAssocID="{ACB024A1-EE28-47C7-A0F2-242E293AE996}" presName="parTrans" presStyleLbl="sibTrans2D1" presStyleIdx="2" presStyleCnt="7"/>
      <dgm:spPr/>
    </dgm:pt>
    <dgm:pt modelId="{531CA713-A2A7-4840-BDA0-0CCFD595005B}" type="pres">
      <dgm:prSet presAssocID="{ACB024A1-EE28-47C7-A0F2-242E293AE996}" presName="connectorText" presStyleLbl="sibTrans2D1" presStyleIdx="2" presStyleCnt="7"/>
      <dgm:spPr/>
    </dgm:pt>
    <dgm:pt modelId="{9FD20708-0419-46AF-88E1-F79C9BAFBCA6}" type="pres">
      <dgm:prSet presAssocID="{93BF531B-59C4-4BA9-B409-E5F225B28CDF}" presName="node" presStyleLbl="node1" presStyleIdx="2" presStyleCnt="7">
        <dgm:presLayoutVars>
          <dgm:bulletEnabled val="1"/>
        </dgm:presLayoutVars>
      </dgm:prSet>
      <dgm:spPr/>
    </dgm:pt>
    <dgm:pt modelId="{B4159BE9-415B-4F3B-A7A1-DFDF1B3618CA}" type="pres">
      <dgm:prSet presAssocID="{33E001E3-ED47-4586-8BD7-BD7576D376BD}" presName="parTrans" presStyleLbl="sibTrans2D1" presStyleIdx="3" presStyleCnt="7"/>
      <dgm:spPr/>
    </dgm:pt>
    <dgm:pt modelId="{BCCFAD94-6D9B-4973-9DE9-B415FC53A79C}" type="pres">
      <dgm:prSet presAssocID="{33E001E3-ED47-4586-8BD7-BD7576D376BD}" presName="connectorText" presStyleLbl="sibTrans2D1" presStyleIdx="3" presStyleCnt="7"/>
      <dgm:spPr/>
    </dgm:pt>
    <dgm:pt modelId="{1D4BB2AA-8DE1-45A2-9188-911874C83A48}" type="pres">
      <dgm:prSet presAssocID="{D9DF5E9F-60F0-45B8-AD3B-BE02647DB4E6}" presName="node" presStyleLbl="node1" presStyleIdx="3" presStyleCnt="7">
        <dgm:presLayoutVars>
          <dgm:bulletEnabled val="1"/>
        </dgm:presLayoutVars>
      </dgm:prSet>
      <dgm:spPr/>
    </dgm:pt>
    <dgm:pt modelId="{8BA8CEB3-5676-42A4-A785-157E613EF70E}" type="pres">
      <dgm:prSet presAssocID="{FCE2D835-8037-482D-BA74-BC0FBF140589}" presName="parTrans" presStyleLbl="sibTrans2D1" presStyleIdx="4" presStyleCnt="7"/>
      <dgm:spPr/>
    </dgm:pt>
    <dgm:pt modelId="{BADF0212-D606-4A2C-9D43-FB2207753572}" type="pres">
      <dgm:prSet presAssocID="{FCE2D835-8037-482D-BA74-BC0FBF140589}" presName="connectorText" presStyleLbl="sibTrans2D1" presStyleIdx="4" presStyleCnt="7"/>
      <dgm:spPr/>
    </dgm:pt>
    <dgm:pt modelId="{6F930B45-2EB4-4342-B932-B56368E051CC}" type="pres">
      <dgm:prSet presAssocID="{FD5AAC55-3500-4E51-9B4C-FF322D58D148}" presName="node" presStyleLbl="node1" presStyleIdx="4" presStyleCnt="7">
        <dgm:presLayoutVars>
          <dgm:bulletEnabled val="1"/>
        </dgm:presLayoutVars>
      </dgm:prSet>
      <dgm:spPr/>
    </dgm:pt>
    <dgm:pt modelId="{4296FA0F-A9FE-484B-9BC0-1B08AF7C33DE}" type="pres">
      <dgm:prSet presAssocID="{A2045DA5-BAF1-45E2-B70A-EC476174DCDC}" presName="parTrans" presStyleLbl="sibTrans2D1" presStyleIdx="5" presStyleCnt="7"/>
      <dgm:spPr/>
    </dgm:pt>
    <dgm:pt modelId="{B7756A3A-32E7-4D96-8D07-CFA70FBA0C19}" type="pres">
      <dgm:prSet presAssocID="{A2045DA5-BAF1-45E2-B70A-EC476174DCDC}" presName="connectorText" presStyleLbl="sibTrans2D1" presStyleIdx="5" presStyleCnt="7"/>
      <dgm:spPr/>
    </dgm:pt>
    <dgm:pt modelId="{E938684A-D166-4EE9-B8FB-4AC21B83E3BE}" type="pres">
      <dgm:prSet presAssocID="{68C3166E-552B-4EC3-B2B7-FBBF268607C5}" presName="node" presStyleLbl="node1" presStyleIdx="5" presStyleCnt="7" custScaleX="105201" custScaleY="122675">
        <dgm:presLayoutVars>
          <dgm:bulletEnabled val="1"/>
        </dgm:presLayoutVars>
      </dgm:prSet>
      <dgm:spPr/>
    </dgm:pt>
    <dgm:pt modelId="{CD29D8BE-C59A-4428-B7F7-17A3CCDD87ED}" type="pres">
      <dgm:prSet presAssocID="{84AB7A1C-5BDD-4578-A6F3-288544A7C301}" presName="parTrans" presStyleLbl="sibTrans2D1" presStyleIdx="6" presStyleCnt="7"/>
      <dgm:spPr/>
    </dgm:pt>
    <dgm:pt modelId="{47A8B42B-789B-4663-92D9-89B228CFDF3C}" type="pres">
      <dgm:prSet presAssocID="{84AB7A1C-5BDD-4578-A6F3-288544A7C301}" presName="connectorText" presStyleLbl="sibTrans2D1" presStyleIdx="6" presStyleCnt="7"/>
      <dgm:spPr/>
    </dgm:pt>
    <dgm:pt modelId="{5CF029F5-23E2-4A38-9F55-D32D81ACB6A9}" type="pres">
      <dgm:prSet presAssocID="{2892A548-EFDF-416A-8F6C-1AA15BB31778}" presName="node" presStyleLbl="node1" presStyleIdx="6" presStyleCnt="7">
        <dgm:presLayoutVars>
          <dgm:bulletEnabled val="1"/>
        </dgm:presLayoutVars>
      </dgm:prSet>
      <dgm:spPr/>
    </dgm:pt>
  </dgm:ptLst>
  <dgm:cxnLst>
    <dgm:cxn modelId="{0030A00A-BD55-477D-9065-A52B6400DF76}" type="presOf" srcId="{84AB7A1C-5BDD-4578-A6F3-288544A7C301}" destId="{47A8B42B-789B-4663-92D9-89B228CFDF3C}" srcOrd="1" destOrd="0" presId="urn:microsoft.com/office/officeart/2005/8/layout/radial5"/>
    <dgm:cxn modelId="{17ECC325-DE31-4056-B042-45F301E6E91A}" srcId="{E18C4157-E44E-4014-8F60-99246967F094}" destId="{90782A62-E0D2-45B8-894D-10F3EA465A5D}" srcOrd="0" destOrd="0" parTransId="{816C823B-6228-464E-A059-7FD78ACA6693}" sibTransId="{4BC71142-0983-4CA3-B96D-5378255B3ECD}"/>
    <dgm:cxn modelId="{0F3C1A2A-074E-4DE6-AB0E-B1968D08E3DD}" type="presOf" srcId="{2892A548-EFDF-416A-8F6C-1AA15BB31778}" destId="{5CF029F5-23E2-4A38-9F55-D32D81ACB6A9}" srcOrd="0" destOrd="0" presId="urn:microsoft.com/office/officeart/2005/8/layout/radial5"/>
    <dgm:cxn modelId="{EAD9A62A-F788-4C08-84B3-A5036FA04892}" srcId="{90782A62-E0D2-45B8-894D-10F3EA465A5D}" destId="{D9DF5E9F-60F0-45B8-AD3B-BE02647DB4E6}" srcOrd="3" destOrd="0" parTransId="{33E001E3-ED47-4586-8BD7-BD7576D376BD}" sibTransId="{D2BADA4F-A092-4CF1-8A3A-A5D463311312}"/>
    <dgm:cxn modelId="{785FC33E-C47C-4F1B-AB5E-969F2A2C438F}" type="presOf" srcId="{93BF531B-59C4-4BA9-B409-E5F225B28CDF}" destId="{9FD20708-0419-46AF-88E1-F79C9BAFBCA6}" srcOrd="0" destOrd="0" presId="urn:microsoft.com/office/officeart/2005/8/layout/radial5"/>
    <dgm:cxn modelId="{FFA10561-70A1-4890-8936-6C645F28BFF2}" type="presOf" srcId="{FCE2D835-8037-482D-BA74-BC0FBF140589}" destId="{8BA8CEB3-5676-42A4-A785-157E613EF70E}" srcOrd="0" destOrd="0" presId="urn:microsoft.com/office/officeart/2005/8/layout/radial5"/>
    <dgm:cxn modelId="{1FDC4D42-6940-4865-8A50-7BE5B1343572}" type="presOf" srcId="{D9DF5E9F-60F0-45B8-AD3B-BE02647DB4E6}" destId="{1D4BB2AA-8DE1-45A2-9188-911874C83A48}" srcOrd="0" destOrd="0" presId="urn:microsoft.com/office/officeart/2005/8/layout/radial5"/>
    <dgm:cxn modelId="{D9151363-0394-449B-9C6B-B730B134F534}" type="presOf" srcId="{7B8896F6-38F5-4638-B452-2F052A16B752}" destId="{15555C86-D36F-4D76-9599-A2BBEF9497AF}" srcOrd="1" destOrd="0" presId="urn:microsoft.com/office/officeart/2005/8/layout/radial5"/>
    <dgm:cxn modelId="{41CFA664-C601-4E79-841C-9ABEBBE9B534}" type="presOf" srcId="{A2045DA5-BAF1-45E2-B70A-EC476174DCDC}" destId="{4296FA0F-A9FE-484B-9BC0-1B08AF7C33DE}" srcOrd="0" destOrd="0" presId="urn:microsoft.com/office/officeart/2005/8/layout/radial5"/>
    <dgm:cxn modelId="{D956DA44-2E83-4E48-85C5-A81E167CA2F6}" type="presOf" srcId="{E18C4157-E44E-4014-8F60-99246967F094}" destId="{C4B384F0-2CB6-4F70-B1FB-31F2B0D062C6}" srcOrd="0" destOrd="0" presId="urn:microsoft.com/office/officeart/2005/8/layout/radial5"/>
    <dgm:cxn modelId="{E47D8A45-2C04-48D3-9F57-5FE5752031E8}" type="presOf" srcId="{A2045DA5-BAF1-45E2-B70A-EC476174DCDC}" destId="{B7756A3A-32E7-4D96-8D07-CFA70FBA0C19}" srcOrd="1" destOrd="0" presId="urn:microsoft.com/office/officeart/2005/8/layout/radial5"/>
    <dgm:cxn modelId="{3FB08F4C-E8C3-4609-9493-CB8FC28400D7}" type="presOf" srcId="{33E001E3-ED47-4586-8BD7-BD7576D376BD}" destId="{BCCFAD94-6D9B-4973-9DE9-B415FC53A79C}" srcOrd="1" destOrd="0" presId="urn:microsoft.com/office/officeart/2005/8/layout/radial5"/>
    <dgm:cxn modelId="{E1C90D73-6124-426C-A246-821F5A525176}" type="presOf" srcId="{33E001E3-ED47-4586-8BD7-BD7576D376BD}" destId="{B4159BE9-415B-4F3B-A7A1-DFDF1B3618CA}" srcOrd="0" destOrd="0" presId="urn:microsoft.com/office/officeart/2005/8/layout/radial5"/>
    <dgm:cxn modelId="{3EF46253-3B39-43E0-AB9F-808151030947}" type="presOf" srcId="{ACB024A1-EE28-47C7-A0F2-242E293AE996}" destId="{531CA713-A2A7-4840-BDA0-0CCFD595005B}" srcOrd="1" destOrd="0" presId="urn:microsoft.com/office/officeart/2005/8/layout/radial5"/>
    <dgm:cxn modelId="{62C8B553-0F65-4D5F-BC91-887BDDB2F86C}" type="presOf" srcId="{B5900730-6728-4EE4-9F34-C92875B4A49F}" destId="{5256AA61-9CA8-478B-BF7B-D36B90F6DC00}" srcOrd="0" destOrd="0" presId="urn:microsoft.com/office/officeart/2005/8/layout/radial5"/>
    <dgm:cxn modelId="{5DBA5174-2006-4073-884F-BB14794C2815}" type="presOf" srcId="{B5900730-6728-4EE4-9F34-C92875B4A49F}" destId="{B5258596-C0C1-49E3-9AFC-FAD55A86A258}" srcOrd="1" destOrd="0" presId="urn:microsoft.com/office/officeart/2005/8/layout/radial5"/>
    <dgm:cxn modelId="{F3B02088-F222-4D2A-9DC5-1B6BC9C3FC92}" srcId="{90782A62-E0D2-45B8-894D-10F3EA465A5D}" destId="{2892A548-EFDF-416A-8F6C-1AA15BB31778}" srcOrd="6" destOrd="0" parTransId="{84AB7A1C-5BDD-4578-A6F3-288544A7C301}" sibTransId="{C38E418D-CA17-4820-9A18-1838FB50E87D}"/>
    <dgm:cxn modelId="{7A295589-A0C5-49A8-9136-A53AAC7E0D6C}" type="presOf" srcId="{84AB7A1C-5BDD-4578-A6F3-288544A7C301}" destId="{CD29D8BE-C59A-4428-B7F7-17A3CCDD87ED}" srcOrd="0" destOrd="0" presId="urn:microsoft.com/office/officeart/2005/8/layout/radial5"/>
    <dgm:cxn modelId="{82A8BF8A-A49E-4AF6-8B3E-2FAA3CE2B233}" srcId="{90782A62-E0D2-45B8-894D-10F3EA465A5D}" destId="{68C3166E-552B-4EC3-B2B7-FBBF268607C5}" srcOrd="5" destOrd="0" parTransId="{A2045DA5-BAF1-45E2-B70A-EC476174DCDC}" sibTransId="{D244E962-D8B8-4F6E-BF1C-8D5BED2A639C}"/>
    <dgm:cxn modelId="{74F7FF94-BA98-4133-873D-3F1C4D881467}" type="presOf" srcId="{7B8896F6-38F5-4638-B452-2F052A16B752}" destId="{75965ECC-8253-4A09-8FEB-10699A7E3158}" srcOrd="0" destOrd="0" presId="urn:microsoft.com/office/officeart/2005/8/layout/radial5"/>
    <dgm:cxn modelId="{635AAA95-FAA9-4D26-B66A-7D63CB52F0E1}" srcId="{90782A62-E0D2-45B8-894D-10F3EA465A5D}" destId="{FD5AAC55-3500-4E51-9B4C-FF322D58D148}" srcOrd="4" destOrd="0" parTransId="{FCE2D835-8037-482D-BA74-BC0FBF140589}" sibTransId="{54B1BD06-BD7A-4A09-A8F5-720A256771D1}"/>
    <dgm:cxn modelId="{84B880B6-C022-4E7F-A512-BD4F08F01508}" srcId="{90782A62-E0D2-45B8-894D-10F3EA465A5D}" destId="{608AE9F1-9E1A-4854-961A-2A5C4DEAE9EE}" srcOrd="1" destOrd="0" parTransId="{7B8896F6-38F5-4638-B452-2F052A16B752}" sibTransId="{9CDB75FF-A30E-48A3-ABD5-E1960BDAA5BF}"/>
    <dgm:cxn modelId="{69BB09C2-8B65-49CC-BCBB-8A3902D72324}" type="presOf" srcId="{FCE2D835-8037-482D-BA74-BC0FBF140589}" destId="{BADF0212-D606-4A2C-9D43-FB2207753572}" srcOrd="1" destOrd="0" presId="urn:microsoft.com/office/officeart/2005/8/layout/radial5"/>
    <dgm:cxn modelId="{4338D6C6-CA90-4596-AF66-94D489D242E8}" type="presOf" srcId="{ACB024A1-EE28-47C7-A0F2-242E293AE996}" destId="{F7AA0BBD-97CC-4FA2-B1AA-72D44AB031DE}" srcOrd="0" destOrd="0" presId="urn:microsoft.com/office/officeart/2005/8/layout/radial5"/>
    <dgm:cxn modelId="{F18388C9-6D0A-47B8-8C13-464F7B61D75C}" type="presOf" srcId="{608AE9F1-9E1A-4854-961A-2A5C4DEAE9EE}" destId="{BBFE0E70-D504-4315-A3E0-C8751CB522FD}" srcOrd="0" destOrd="0" presId="urn:microsoft.com/office/officeart/2005/8/layout/radial5"/>
    <dgm:cxn modelId="{AB14BACE-44A1-4241-B47F-9C497B7B4023}" type="presOf" srcId="{FD5AAC55-3500-4E51-9B4C-FF322D58D148}" destId="{6F930B45-2EB4-4342-B932-B56368E051CC}" srcOrd="0" destOrd="0" presId="urn:microsoft.com/office/officeart/2005/8/layout/radial5"/>
    <dgm:cxn modelId="{B3E1B6D0-54DD-43F7-B8F0-82A185319D63}" type="presOf" srcId="{68C3166E-552B-4EC3-B2B7-FBBF268607C5}" destId="{E938684A-D166-4EE9-B8FB-4AC21B83E3BE}" srcOrd="0" destOrd="0" presId="urn:microsoft.com/office/officeart/2005/8/layout/radial5"/>
    <dgm:cxn modelId="{44539DE2-A8EC-4968-9536-0043776493BE}" type="presOf" srcId="{AA7F3AFF-978C-4B79-B9BB-4A8EDB7C9806}" destId="{9A62DE62-DC5D-4740-B74B-055A4EF4B225}" srcOrd="0" destOrd="0" presId="urn:microsoft.com/office/officeart/2005/8/layout/radial5"/>
    <dgm:cxn modelId="{B5076FE6-E7B2-499F-97E6-FE3EAC6B08DF}" srcId="{90782A62-E0D2-45B8-894D-10F3EA465A5D}" destId="{93BF531B-59C4-4BA9-B409-E5F225B28CDF}" srcOrd="2" destOrd="0" parTransId="{ACB024A1-EE28-47C7-A0F2-242E293AE996}" sibTransId="{D6C67B93-F922-4669-9933-1CD772A03FCA}"/>
    <dgm:cxn modelId="{944678E7-AEC9-4E7E-867E-377F34EF1153}" type="presOf" srcId="{90782A62-E0D2-45B8-894D-10F3EA465A5D}" destId="{55ED4230-5D86-4249-9822-93D0E711044A}" srcOrd="0" destOrd="0" presId="urn:microsoft.com/office/officeart/2005/8/layout/radial5"/>
    <dgm:cxn modelId="{A67F8BEA-AEA2-4409-830B-11D2198837C7}" srcId="{90782A62-E0D2-45B8-894D-10F3EA465A5D}" destId="{AA7F3AFF-978C-4B79-B9BB-4A8EDB7C9806}" srcOrd="0" destOrd="0" parTransId="{B5900730-6728-4EE4-9F34-C92875B4A49F}" sibTransId="{3983C6D0-DFE9-4F60-A15E-048B243A2432}"/>
    <dgm:cxn modelId="{738227D1-40FD-408A-8EDF-1EB8CE530870}" type="presParOf" srcId="{C4B384F0-2CB6-4F70-B1FB-31F2B0D062C6}" destId="{55ED4230-5D86-4249-9822-93D0E711044A}" srcOrd="0" destOrd="0" presId="urn:microsoft.com/office/officeart/2005/8/layout/radial5"/>
    <dgm:cxn modelId="{B6307238-634A-48FA-90CC-3E43BD688063}" type="presParOf" srcId="{C4B384F0-2CB6-4F70-B1FB-31F2B0D062C6}" destId="{5256AA61-9CA8-478B-BF7B-D36B90F6DC00}" srcOrd="1" destOrd="0" presId="urn:microsoft.com/office/officeart/2005/8/layout/radial5"/>
    <dgm:cxn modelId="{5CB73749-6110-4D2A-B082-D827E786E7E0}" type="presParOf" srcId="{5256AA61-9CA8-478B-BF7B-D36B90F6DC00}" destId="{B5258596-C0C1-49E3-9AFC-FAD55A86A258}" srcOrd="0" destOrd="0" presId="urn:microsoft.com/office/officeart/2005/8/layout/radial5"/>
    <dgm:cxn modelId="{E875C509-88D0-4001-96EE-DADB01174028}" type="presParOf" srcId="{C4B384F0-2CB6-4F70-B1FB-31F2B0D062C6}" destId="{9A62DE62-DC5D-4740-B74B-055A4EF4B225}" srcOrd="2" destOrd="0" presId="urn:microsoft.com/office/officeart/2005/8/layout/radial5"/>
    <dgm:cxn modelId="{10CCDC86-408B-45AB-BFDD-E4CEE1D8EB3F}" type="presParOf" srcId="{C4B384F0-2CB6-4F70-B1FB-31F2B0D062C6}" destId="{75965ECC-8253-4A09-8FEB-10699A7E3158}" srcOrd="3" destOrd="0" presId="urn:microsoft.com/office/officeart/2005/8/layout/radial5"/>
    <dgm:cxn modelId="{7A10055A-5F59-4F30-BB04-02B61340B9C5}" type="presParOf" srcId="{75965ECC-8253-4A09-8FEB-10699A7E3158}" destId="{15555C86-D36F-4D76-9599-A2BBEF9497AF}" srcOrd="0" destOrd="0" presId="urn:microsoft.com/office/officeart/2005/8/layout/radial5"/>
    <dgm:cxn modelId="{1DE83664-0CCD-4A47-8510-C462BA090602}" type="presParOf" srcId="{C4B384F0-2CB6-4F70-B1FB-31F2B0D062C6}" destId="{BBFE0E70-D504-4315-A3E0-C8751CB522FD}" srcOrd="4" destOrd="0" presId="urn:microsoft.com/office/officeart/2005/8/layout/radial5"/>
    <dgm:cxn modelId="{21EDDCFE-3777-4C79-826A-5B69A72C112B}" type="presParOf" srcId="{C4B384F0-2CB6-4F70-B1FB-31F2B0D062C6}" destId="{F7AA0BBD-97CC-4FA2-B1AA-72D44AB031DE}" srcOrd="5" destOrd="0" presId="urn:microsoft.com/office/officeart/2005/8/layout/radial5"/>
    <dgm:cxn modelId="{EC4711C6-906F-4A2A-A693-4A8738A14812}" type="presParOf" srcId="{F7AA0BBD-97CC-4FA2-B1AA-72D44AB031DE}" destId="{531CA713-A2A7-4840-BDA0-0CCFD595005B}" srcOrd="0" destOrd="0" presId="urn:microsoft.com/office/officeart/2005/8/layout/radial5"/>
    <dgm:cxn modelId="{6A75EFF9-6480-41A3-AE79-4249EA20F151}" type="presParOf" srcId="{C4B384F0-2CB6-4F70-B1FB-31F2B0D062C6}" destId="{9FD20708-0419-46AF-88E1-F79C9BAFBCA6}" srcOrd="6" destOrd="0" presId="urn:microsoft.com/office/officeart/2005/8/layout/radial5"/>
    <dgm:cxn modelId="{3D5B440A-2B41-4F0A-8088-7B1BF7E41606}" type="presParOf" srcId="{C4B384F0-2CB6-4F70-B1FB-31F2B0D062C6}" destId="{B4159BE9-415B-4F3B-A7A1-DFDF1B3618CA}" srcOrd="7" destOrd="0" presId="urn:microsoft.com/office/officeart/2005/8/layout/radial5"/>
    <dgm:cxn modelId="{DFF2F65F-687E-4EC3-9741-0031DFACA64D}" type="presParOf" srcId="{B4159BE9-415B-4F3B-A7A1-DFDF1B3618CA}" destId="{BCCFAD94-6D9B-4973-9DE9-B415FC53A79C}" srcOrd="0" destOrd="0" presId="urn:microsoft.com/office/officeart/2005/8/layout/radial5"/>
    <dgm:cxn modelId="{8BE5BA94-B74B-4E97-89C5-ECA4D13255A4}" type="presParOf" srcId="{C4B384F0-2CB6-4F70-B1FB-31F2B0D062C6}" destId="{1D4BB2AA-8DE1-45A2-9188-911874C83A48}" srcOrd="8" destOrd="0" presId="urn:microsoft.com/office/officeart/2005/8/layout/radial5"/>
    <dgm:cxn modelId="{640C67BB-2E9B-4E6B-AF5C-FA3E006015AF}" type="presParOf" srcId="{C4B384F0-2CB6-4F70-B1FB-31F2B0D062C6}" destId="{8BA8CEB3-5676-42A4-A785-157E613EF70E}" srcOrd="9" destOrd="0" presId="urn:microsoft.com/office/officeart/2005/8/layout/radial5"/>
    <dgm:cxn modelId="{CD83FF5A-C05A-47CB-BE71-6448C9BFC32E}" type="presParOf" srcId="{8BA8CEB3-5676-42A4-A785-157E613EF70E}" destId="{BADF0212-D606-4A2C-9D43-FB2207753572}" srcOrd="0" destOrd="0" presId="urn:microsoft.com/office/officeart/2005/8/layout/radial5"/>
    <dgm:cxn modelId="{E214AC53-8EB6-4BED-9B5D-173FBA16FBD4}" type="presParOf" srcId="{C4B384F0-2CB6-4F70-B1FB-31F2B0D062C6}" destId="{6F930B45-2EB4-4342-B932-B56368E051CC}" srcOrd="10" destOrd="0" presId="urn:microsoft.com/office/officeart/2005/8/layout/radial5"/>
    <dgm:cxn modelId="{283D9341-830C-46E8-A7EB-4E67D37F63C7}" type="presParOf" srcId="{C4B384F0-2CB6-4F70-B1FB-31F2B0D062C6}" destId="{4296FA0F-A9FE-484B-9BC0-1B08AF7C33DE}" srcOrd="11" destOrd="0" presId="urn:microsoft.com/office/officeart/2005/8/layout/radial5"/>
    <dgm:cxn modelId="{C98488C0-EB76-4FC5-B200-CB7DC26EEA49}" type="presParOf" srcId="{4296FA0F-A9FE-484B-9BC0-1B08AF7C33DE}" destId="{B7756A3A-32E7-4D96-8D07-CFA70FBA0C19}" srcOrd="0" destOrd="0" presId="urn:microsoft.com/office/officeart/2005/8/layout/radial5"/>
    <dgm:cxn modelId="{9217512C-6D76-465D-9D84-6496B21260BB}" type="presParOf" srcId="{C4B384F0-2CB6-4F70-B1FB-31F2B0D062C6}" destId="{E938684A-D166-4EE9-B8FB-4AC21B83E3BE}" srcOrd="12" destOrd="0" presId="urn:microsoft.com/office/officeart/2005/8/layout/radial5"/>
    <dgm:cxn modelId="{466D060F-B328-4829-8CB6-1A5F78216896}" type="presParOf" srcId="{C4B384F0-2CB6-4F70-B1FB-31F2B0D062C6}" destId="{CD29D8BE-C59A-4428-B7F7-17A3CCDD87ED}" srcOrd="13" destOrd="0" presId="urn:microsoft.com/office/officeart/2005/8/layout/radial5"/>
    <dgm:cxn modelId="{2AA6DECE-DB56-4494-94F3-C7FAB946AFA6}" type="presParOf" srcId="{CD29D8BE-C59A-4428-B7F7-17A3CCDD87ED}" destId="{47A8B42B-789B-4663-92D9-89B228CFDF3C}" srcOrd="0" destOrd="0" presId="urn:microsoft.com/office/officeart/2005/8/layout/radial5"/>
    <dgm:cxn modelId="{04B72D93-2975-46AE-9029-0C5BFD59030F}" type="presParOf" srcId="{C4B384F0-2CB6-4F70-B1FB-31F2B0D062C6}" destId="{5CF029F5-23E2-4A38-9F55-D32D81ACB6A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28C5B-23E2-4D92-8A62-457F597F63DB}">
      <dsp:nvSpPr>
        <dsp:cNvPr id="0" name=""/>
        <dsp:cNvSpPr/>
      </dsp:nvSpPr>
      <dsp:spPr>
        <a:xfrm>
          <a:off x="4769270" y="2155199"/>
          <a:ext cx="2630904" cy="1633179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পড়ালেখা</a:t>
          </a:r>
          <a:endParaRPr lang="en-US" sz="44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4557" y="2394373"/>
        <a:ext cx="1860330" cy="1154831"/>
      </dsp:txXfrm>
    </dsp:sp>
    <dsp:sp modelId="{23E6FFDD-C7DE-406E-854E-C03577732BCA}">
      <dsp:nvSpPr>
        <dsp:cNvPr id="0" name=""/>
        <dsp:cNvSpPr/>
      </dsp:nvSpPr>
      <dsp:spPr>
        <a:xfrm rot="12817899">
          <a:off x="4646467" y="2199295"/>
          <a:ext cx="59015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90152" y="120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26789" y="2196597"/>
        <a:ext cx="29507" cy="29507"/>
      </dsp:txXfrm>
    </dsp:sp>
    <dsp:sp modelId="{0D9C5410-79D9-4841-B8FF-986B281DF0E2}">
      <dsp:nvSpPr>
        <dsp:cNvPr id="0" name=""/>
        <dsp:cNvSpPr/>
      </dsp:nvSpPr>
      <dsp:spPr>
        <a:xfrm>
          <a:off x="2650574" y="398398"/>
          <a:ext cx="2259128" cy="208078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/>
            <a:t> </a:t>
          </a:r>
          <a:endParaRPr lang="en-US" sz="6500" kern="1200" dirty="0"/>
        </a:p>
      </dsp:txBody>
      <dsp:txXfrm>
        <a:off x="2981416" y="703122"/>
        <a:ext cx="1597444" cy="1471336"/>
      </dsp:txXfrm>
    </dsp:sp>
    <dsp:sp modelId="{99ED2BD5-9A02-4AB3-82E5-D29EA0C4750C}">
      <dsp:nvSpPr>
        <dsp:cNvPr id="0" name=""/>
        <dsp:cNvSpPr/>
      </dsp:nvSpPr>
      <dsp:spPr>
        <a:xfrm rot="19214820">
          <a:off x="6839452" y="2216649"/>
          <a:ext cx="27727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277272" y="120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71156" y="2221773"/>
        <a:ext cx="13863" cy="13863"/>
      </dsp:txXfrm>
    </dsp:sp>
    <dsp:sp modelId="{2D072239-4AF0-4072-AA15-470E08DBEF4F}">
      <dsp:nvSpPr>
        <dsp:cNvPr id="0" name=""/>
        <dsp:cNvSpPr/>
      </dsp:nvSpPr>
      <dsp:spPr>
        <a:xfrm flipH="1">
          <a:off x="6747233" y="221257"/>
          <a:ext cx="2540345" cy="228592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/>
            <a:t> </a:t>
          </a:r>
          <a:endParaRPr lang="en-US" sz="6500" kern="1200" dirty="0"/>
        </a:p>
      </dsp:txBody>
      <dsp:txXfrm>
        <a:off x="7119258" y="556023"/>
        <a:ext cx="1796295" cy="1616396"/>
      </dsp:txXfrm>
    </dsp:sp>
    <dsp:sp modelId="{0E807A02-FBD9-4A82-98D1-3F6B89F5171C}">
      <dsp:nvSpPr>
        <dsp:cNvPr id="0" name=""/>
        <dsp:cNvSpPr/>
      </dsp:nvSpPr>
      <dsp:spPr>
        <a:xfrm rot="2093445">
          <a:off x="6923387" y="3684135"/>
          <a:ext cx="400197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00197" y="120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13481" y="3686186"/>
        <a:ext cx="20009" cy="20009"/>
      </dsp:txXfrm>
    </dsp:sp>
    <dsp:sp modelId="{1EE32405-1EB9-46B0-9854-C4EC5267542F}">
      <dsp:nvSpPr>
        <dsp:cNvPr id="0" name=""/>
        <dsp:cNvSpPr/>
      </dsp:nvSpPr>
      <dsp:spPr>
        <a:xfrm>
          <a:off x="6978316" y="3452650"/>
          <a:ext cx="2550095" cy="2062966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/>
            <a:t> </a:t>
          </a:r>
          <a:endParaRPr lang="en-US" sz="6500" kern="1200" dirty="0"/>
        </a:p>
      </dsp:txBody>
      <dsp:txXfrm>
        <a:off x="7351769" y="3754764"/>
        <a:ext cx="1803189" cy="1458738"/>
      </dsp:txXfrm>
    </dsp:sp>
    <dsp:sp modelId="{0E0C6A36-340D-4005-877E-35BD4DC601C7}">
      <dsp:nvSpPr>
        <dsp:cNvPr id="0" name=""/>
        <dsp:cNvSpPr/>
      </dsp:nvSpPr>
      <dsp:spPr>
        <a:xfrm rot="8751888">
          <a:off x="4773034" y="3691961"/>
          <a:ext cx="46324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63242" y="120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93074" y="3692436"/>
        <a:ext cx="23162" cy="23162"/>
      </dsp:txXfrm>
    </dsp:sp>
    <dsp:sp modelId="{04013A17-E441-44B5-B38E-07F8E5C49E6D}">
      <dsp:nvSpPr>
        <dsp:cNvPr id="0" name=""/>
        <dsp:cNvSpPr/>
      </dsp:nvSpPr>
      <dsp:spPr>
        <a:xfrm>
          <a:off x="2596964" y="3449309"/>
          <a:ext cx="2495236" cy="2082352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/>
            <a:t> </a:t>
          </a:r>
          <a:endParaRPr lang="en-US" sz="6500" kern="1200" dirty="0"/>
        </a:p>
      </dsp:txBody>
      <dsp:txXfrm>
        <a:off x="2962383" y="3754262"/>
        <a:ext cx="1764398" cy="147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D4230-5D86-4249-9822-93D0E711044A}">
      <dsp:nvSpPr>
        <dsp:cNvPr id="0" name=""/>
        <dsp:cNvSpPr/>
      </dsp:nvSpPr>
      <dsp:spPr>
        <a:xfrm>
          <a:off x="4772155" y="2233473"/>
          <a:ext cx="1714587" cy="1714587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3250" y="2484568"/>
        <a:ext cx="1212397" cy="1212397"/>
      </dsp:txXfrm>
    </dsp:sp>
    <dsp:sp modelId="{5256AA61-9CA8-478B-BF7B-D36B90F6DC00}">
      <dsp:nvSpPr>
        <dsp:cNvPr id="0" name=""/>
        <dsp:cNvSpPr/>
      </dsp:nvSpPr>
      <dsp:spPr>
        <a:xfrm rot="16200000">
          <a:off x="5447419" y="1608844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02028" y="1780045"/>
        <a:ext cx="254841" cy="349775"/>
      </dsp:txXfrm>
    </dsp:sp>
    <dsp:sp modelId="{9A62DE62-DC5D-4740-B74B-055A4EF4B225}">
      <dsp:nvSpPr>
        <dsp:cNvPr id="0" name=""/>
        <dsp:cNvSpPr/>
      </dsp:nvSpPr>
      <dsp:spPr>
        <a:xfrm>
          <a:off x="4857885" y="3439"/>
          <a:ext cx="1543128" cy="15431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বিদ্যালয়</a:t>
          </a:r>
          <a:r>
            <a:rPr lang="en-US" sz="2000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083871" y="229425"/>
        <a:ext cx="1091156" cy="1091156"/>
      </dsp:txXfrm>
    </dsp:sp>
    <dsp:sp modelId="{75965ECC-8253-4A09-8FEB-10699A7E3158}">
      <dsp:nvSpPr>
        <dsp:cNvPr id="0" name=""/>
        <dsp:cNvSpPr/>
      </dsp:nvSpPr>
      <dsp:spPr>
        <a:xfrm rot="19285714">
          <a:off x="6378145" y="2057058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90059" y="2207698"/>
        <a:ext cx="254841" cy="349775"/>
      </dsp:txXfrm>
    </dsp:sp>
    <dsp:sp modelId="{BBFE0E70-D504-4315-A3E0-C8751CB522FD}">
      <dsp:nvSpPr>
        <dsp:cNvPr id="0" name=""/>
        <dsp:cNvSpPr/>
      </dsp:nvSpPr>
      <dsp:spPr>
        <a:xfrm>
          <a:off x="6668421" y="875347"/>
          <a:ext cx="1543128" cy="15431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পাঠাগার</a:t>
          </a:r>
          <a:endParaRPr lang="en-US" sz="2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94407" y="1101333"/>
        <a:ext cx="1091156" cy="1091156"/>
      </dsp:txXfrm>
    </dsp:sp>
    <dsp:sp modelId="{F7AA0BBD-97CC-4FA2-B1AA-72D44AB031DE}">
      <dsp:nvSpPr>
        <dsp:cNvPr id="0" name=""/>
        <dsp:cNvSpPr/>
      </dsp:nvSpPr>
      <dsp:spPr>
        <a:xfrm rot="771429">
          <a:off x="6608015" y="3064185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09384" y="3168625"/>
        <a:ext cx="254841" cy="349775"/>
      </dsp:txXfrm>
    </dsp:sp>
    <dsp:sp modelId="{9FD20708-0419-46AF-88E1-F79C9BAFBCA6}">
      <dsp:nvSpPr>
        <dsp:cNvPr id="0" name=""/>
        <dsp:cNvSpPr/>
      </dsp:nvSpPr>
      <dsp:spPr>
        <a:xfrm>
          <a:off x="7115587" y="2834508"/>
          <a:ext cx="1543128" cy="15431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হাসপাতাল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341573" y="3060494"/>
        <a:ext cx="1091156" cy="1091156"/>
      </dsp:txXfrm>
    </dsp:sp>
    <dsp:sp modelId="{B4159BE9-415B-4F3B-A7A1-DFDF1B3618CA}">
      <dsp:nvSpPr>
        <dsp:cNvPr id="0" name=""/>
        <dsp:cNvSpPr/>
      </dsp:nvSpPr>
      <dsp:spPr>
        <a:xfrm rot="3857143">
          <a:off x="5963933" y="3871838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94848" y="3939229"/>
        <a:ext cx="254841" cy="349775"/>
      </dsp:txXfrm>
    </dsp:sp>
    <dsp:sp modelId="{1D4BB2AA-8DE1-45A2-9188-911874C83A48}">
      <dsp:nvSpPr>
        <dsp:cNvPr id="0" name=""/>
        <dsp:cNvSpPr/>
      </dsp:nvSpPr>
      <dsp:spPr>
        <a:xfrm>
          <a:off x="5862657" y="4405633"/>
          <a:ext cx="1543128" cy="1543128"/>
        </a:xfrm>
        <a:prstGeom prst="ellipse">
          <a:avLst/>
        </a:prstGeom>
        <a:solidFill>
          <a:schemeClr val="tx2">
            <a:lumMod val="75000"/>
            <a:alpha val="7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খেলার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IN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 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088643" y="4631619"/>
        <a:ext cx="1091156" cy="1091156"/>
      </dsp:txXfrm>
    </dsp:sp>
    <dsp:sp modelId="{8BA8CEB3-5676-42A4-A785-157E613EF70E}">
      <dsp:nvSpPr>
        <dsp:cNvPr id="0" name=""/>
        <dsp:cNvSpPr/>
      </dsp:nvSpPr>
      <dsp:spPr>
        <a:xfrm rot="6942857">
          <a:off x="4930905" y="3871838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009208" y="3939229"/>
        <a:ext cx="254841" cy="349775"/>
      </dsp:txXfrm>
    </dsp:sp>
    <dsp:sp modelId="{6F930B45-2EB4-4342-B932-B56368E051CC}">
      <dsp:nvSpPr>
        <dsp:cNvPr id="0" name=""/>
        <dsp:cNvSpPr/>
      </dsp:nvSpPr>
      <dsp:spPr>
        <a:xfrm>
          <a:off x="3853113" y="4405633"/>
          <a:ext cx="1543128" cy="15431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079099" y="4631619"/>
        <a:ext cx="1091156" cy="1091156"/>
      </dsp:txXfrm>
    </dsp:sp>
    <dsp:sp modelId="{4296FA0F-A9FE-484B-9BC0-1B08AF7C33DE}">
      <dsp:nvSpPr>
        <dsp:cNvPr id="0" name=""/>
        <dsp:cNvSpPr/>
      </dsp:nvSpPr>
      <dsp:spPr>
        <a:xfrm rot="10028571">
          <a:off x="4320394" y="3059275"/>
          <a:ext cx="339945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421099" y="3164520"/>
        <a:ext cx="237962" cy="349775"/>
      </dsp:txXfrm>
    </dsp:sp>
    <dsp:sp modelId="{E938684A-D166-4EE9-B8FB-4AC21B83E3BE}">
      <dsp:nvSpPr>
        <dsp:cNvPr id="0" name=""/>
        <dsp:cNvSpPr/>
      </dsp:nvSpPr>
      <dsp:spPr>
        <a:xfrm>
          <a:off x="2560053" y="2659556"/>
          <a:ext cx="1623386" cy="1893033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সেতু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797792" y="2936784"/>
        <a:ext cx="1147908" cy="1338577"/>
      </dsp:txXfrm>
    </dsp:sp>
    <dsp:sp modelId="{CD29D8BE-C59A-4428-B7F7-17A3CCDD87ED}">
      <dsp:nvSpPr>
        <dsp:cNvPr id="0" name=""/>
        <dsp:cNvSpPr/>
      </dsp:nvSpPr>
      <dsp:spPr>
        <a:xfrm rot="13114286">
          <a:off x="4516693" y="2057058"/>
          <a:ext cx="364059" cy="582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613997" y="2207698"/>
        <a:ext cx="254841" cy="349775"/>
      </dsp:txXfrm>
    </dsp:sp>
    <dsp:sp modelId="{5CF029F5-23E2-4A38-9F55-D32D81ACB6A9}">
      <dsp:nvSpPr>
        <dsp:cNvPr id="0" name=""/>
        <dsp:cNvSpPr/>
      </dsp:nvSpPr>
      <dsp:spPr>
        <a:xfrm>
          <a:off x="3047348" y="875347"/>
          <a:ext cx="1543128" cy="15431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পার্ক</a:t>
          </a:r>
          <a:r>
            <a: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273334" y="1101333"/>
        <a:ext cx="1091156" cy="109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662C-A0B7-497B-A838-78744D5845F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FD24-EED2-468E-9B5D-4C9A521B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9048-AF4E-4543-A4E9-362590D2A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5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7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4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6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3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1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2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1082-83FD-4B1E-A92E-A37ABCD38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6F1E0-DF83-47C2-ACB2-C37071B5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E2D46-1095-4A70-9801-05A84EDF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010E-C3B0-4F0F-A9AB-02E6DE3B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A083-342A-41C1-AF7B-947699D4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6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58EB-A76E-4CBC-B564-74903BE6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890F-7B80-476F-82C6-BA23D6C1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19F28-6907-4DEB-B77D-31F0ECBB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AAFC-A803-4294-8463-B05452AE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564A8-B6CC-446D-AE92-E9308FBB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8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3F67-F076-40FA-9C5F-6521BCC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F4E33-814D-4B59-B1BC-FC133217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99FDC-9DA2-41FF-A5FF-2FF10DD9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B8DA-CF7B-4229-9C4A-869EF8E0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9B32-6FC9-499B-AD26-FD0714FB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5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5DCB-BCDC-434C-9F4E-281425A8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9A10-4861-4D81-AFBD-9C3AAD4E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59EDD-6B4F-4B35-A166-035C5D19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D8A3F-57CA-4C5E-90AF-625757D1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AD29B-F232-404E-8933-5421CAAA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BE3F3-8D1A-4EB3-ABBA-E0803B33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59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5BEC-E344-46A3-8D75-6A467D89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284FF-2D72-4F76-8C61-F71340A6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C0531-3CD9-4C57-AD24-88240A61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562E3-A58F-474A-B727-504AE3AA0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0BC3C-D924-45A9-8329-2E70ED273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97D63-FBBB-48ED-BAF4-971C605D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224D8-AB5C-4CE5-9423-E223BC5C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BFA2C-93E2-4430-92B4-DA6E953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7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AFE2-E36F-4185-8D2B-04D41199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B87B4-4100-4E6D-B4E5-F859C281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83C3C-BD90-4DEB-A14F-3518D347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7541D-BDC2-4EDD-9633-2257CA7C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64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267EE-3F8A-443E-B693-D866F201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193F2-5B7C-42EE-AAD5-ADB398F7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8D51C-ACC0-43E9-B3CB-6D25D9E8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34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1852-2617-45D0-9D90-94CEDF1C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5928-A029-4C9C-BFF7-E382285A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29691-1829-41A9-9C20-8524BD35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004AF-FDE2-485C-85F6-37542943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2A25-3D21-4ED9-B76D-37FE84AF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A2B1-1314-4144-94B4-E1609A93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3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ED43-2AB6-47D0-AB5D-55D87434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91FAC-5FF4-4966-A653-CAFA68E91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32825-C2DE-4C8F-ACBA-7FE550845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EBEDD-8BB7-454F-86D8-2D11D649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9524-15A3-470C-8ECD-56F1206A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766EA-CA54-48BD-A890-15BAAC34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763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D9C2-042A-4616-B8B0-4C03F8B1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2ABDB-AB37-41F5-979F-63A740C53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C96D-F23C-471D-AC83-B0A6FEF1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19EB-55E8-4B47-A380-72659ED3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05AE-32D6-4281-A275-AFBF3145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45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17726-8717-415B-9027-395B543F9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96F7-368F-4B15-8D31-15A0B7B3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2DB7-D602-4A8A-8D8C-71C228C4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F91F-6770-4BE2-B745-249A3F87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B9D7B-66BB-4642-B6A7-445CE8A0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5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88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50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1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1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1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28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3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19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14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14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61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324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66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55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30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5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94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91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68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55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99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92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02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19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70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53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9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23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90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587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23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61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31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45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57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48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01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34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69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95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55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78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07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5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532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4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4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B4ACB-B764-4FB4-97ED-9A08FB8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DA982-8A72-41AA-9291-3DA14EC6C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63813-A80C-4CC4-9349-5C29DEEFF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01EB-84E1-4204-9BE3-DC3E55553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721F2-4C8A-4282-B67D-CE1036F08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7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9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8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B1A3B52-A045-4AD0-A78B-8540760A5F8D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4584DC-95EE-4686-8F78-B25B76CB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3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2">
                <a:tint val="94000"/>
                <a:satMod val="80000"/>
                <a:lumMod val="106000"/>
              </a:schemeClr>
            </a:gs>
            <a:gs pos="89000">
              <a:srgbClr val="00B0F0"/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808" y="256673"/>
            <a:ext cx="10803988" cy="60879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chemeClr val="accent4">
                  <a:shade val="95000"/>
                  <a:satMod val="15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24729" y="1147011"/>
            <a:ext cx="5791200" cy="4038600"/>
          </a:xfrm>
          <a:prstGeom prst="ellipse">
            <a:avLst/>
          </a:prstGeom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 w="38100">
                  <a:solidFill>
                    <a:srgbClr val="00B05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3701717" y="4447673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209549" y="4018549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Donut 53"/>
          <p:cNvSpPr/>
          <p:nvPr/>
        </p:nvSpPr>
        <p:spPr>
          <a:xfrm>
            <a:off x="6833939" y="1082843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396219" y="1151022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Donut 59"/>
          <p:cNvSpPr/>
          <p:nvPr/>
        </p:nvSpPr>
        <p:spPr>
          <a:xfrm>
            <a:off x="2859509" y="2691063"/>
            <a:ext cx="1143000" cy="6096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8442161" y="2338139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Donut 62"/>
          <p:cNvSpPr/>
          <p:nvPr/>
        </p:nvSpPr>
        <p:spPr>
          <a:xfrm>
            <a:off x="6128085" y="4900863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12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8795085" y="4251159"/>
            <a:ext cx="2738511" cy="198119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8975683" y="256673"/>
            <a:ext cx="2529840" cy="174859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</p:pic>
      <p:pic>
        <p:nvPicPr>
          <p:cNvPr id="15" name="Picture 14" descr="rose.jpg">
            <a:extLst>
              <a:ext uri="{FF2B5EF4-FFF2-40B4-BE49-F238E27FC236}">
                <a16:creationId xmlns:a16="http://schemas.microsoft.com/office/drawing/2014/main" id="{4C54C3BB-91DE-43B1-9C41-9D64B726A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981469" y="368970"/>
            <a:ext cx="2738511" cy="198119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Picture 15" descr="rose.jpg">
            <a:extLst>
              <a:ext uri="{FF2B5EF4-FFF2-40B4-BE49-F238E27FC236}">
                <a16:creationId xmlns:a16="http://schemas.microsoft.com/office/drawing/2014/main" id="{15C4FC13-548F-426B-ADB8-B4748E3A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928222" y="4174959"/>
            <a:ext cx="2738511" cy="198119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1772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1" grpId="0" animBg="1"/>
      <p:bldP spid="54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5" y="162332"/>
            <a:ext cx="5464842" cy="2412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6" y="2809292"/>
            <a:ext cx="3948159" cy="176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47" y="2809292"/>
            <a:ext cx="3510805" cy="176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7" y="2809292"/>
            <a:ext cx="3379710" cy="1767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629" y="5226906"/>
            <a:ext cx="5793003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কোন সম্পদ?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674" y="5273072"/>
            <a:ext cx="5138801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EB66F3-3983-446C-AEB2-CC33453A4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19" y="162333"/>
            <a:ext cx="5464843" cy="2412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8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490">
              <a:srgbClr val="D7EBB6"/>
            </a:gs>
            <a:gs pos="60000">
              <a:schemeClr val="accent1">
                <a:lumMod val="5000"/>
                <a:lumOff val="95000"/>
              </a:schemeClr>
            </a:gs>
            <a:gs pos="1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660" y="4862841"/>
            <a:ext cx="11722678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 স্বাস্থ্যসেবা অর্থাৎ চিকিৎসা প্রদান করে থাকে। যাতে রোগী বা আমরা সুস্থ হয়ে ভাল ভাবে জীবন যাপন করতে পারি। 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4383E7-DCAC-40CF-90D6-FC7791269EDD}"/>
              </a:ext>
            </a:extLst>
          </p:cNvPr>
          <p:cNvSpPr/>
          <p:nvPr/>
        </p:nvSpPr>
        <p:spPr>
          <a:xfrm>
            <a:off x="663489" y="330696"/>
            <a:ext cx="10865022" cy="662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 কি করা হয় ? 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FB329-7F96-4AB5-9412-17756AB6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8" y="1122947"/>
            <a:ext cx="5716959" cy="3513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B4F10-B409-4E88-B3BD-53A4C9F1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0" y="1122947"/>
            <a:ext cx="60057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D7EBB6"/>
            </a:gs>
            <a:gs pos="27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9C15BC-513B-40B1-AFA0-B581B818F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188285"/>
              </p:ext>
            </p:extLst>
          </p:nvPr>
        </p:nvGraphicFramePr>
        <p:xfrm>
          <a:off x="524051" y="769441"/>
          <a:ext cx="11218770" cy="595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EC725CD-C406-47D8-BB1D-AD2F1E564B24}"/>
              </a:ext>
            </a:extLst>
          </p:cNvPr>
          <p:cNvSpPr txBox="1"/>
          <p:nvPr/>
        </p:nvSpPr>
        <p:spPr>
          <a:xfrm>
            <a:off x="2855495" y="0"/>
            <a:ext cx="5277852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2CF64-60E4-4C08-B9B4-E66EADD4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304" y="0"/>
            <a:ext cx="12934603" cy="3209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8E5237-B006-4726-84C9-6A94267B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59" y="2826326"/>
            <a:ext cx="9849259" cy="3890356"/>
          </a:xfrm>
          <a:prstGeom prst="rect">
            <a:avLst/>
          </a:prstGeom>
          <a:ln w="57150">
            <a:solidFill>
              <a:sysClr val="window" lastClr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581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6074"/>
              </p:ext>
            </p:extLst>
          </p:nvPr>
        </p:nvGraphicFramePr>
        <p:xfrm>
          <a:off x="87085" y="2411540"/>
          <a:ext cx="1201783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4329">
                  <a:extLst>
                    <a:ext uri="{9D8B030D-6E8A-4147-A177-3AD203B41FA5}">
                      <a16:colId xmlns:a16="http://schemas.microsoft.com/office/drawing/2014/main" val="1225958520"/>
                    </a:ext>
                  </a:extLst>
                </a:gridCol>
                <a:gridCol w="5004395">
                  <a:extLst>
                    <a:ext uri="{9D8B030D-6E8A-4147-A177-3AD203B41FA5}">
                      <a16:colId xmlns:a16="http://schemas.microsoft.com/office/drawing/2014/main" val="4100071410"/>
                    </a:ext>
                  </a:extLst>
                </a:gridCol>
                <a:gridCol w="3949106">
                  <a:extLst>
                    <a:ext uri="{9D8B030D-6E8A-4147-A177-3AD203B41FA5}">
                      <a16:colId xmlns:a16="http://schemas.microsoft.com/office/drawing/2014/main" val="4031342293"/>
                    </a:ext>
                  </a:extLst>
                </a:gridCol>
              </a:tblGrid>
              <a:tr h="729056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নং</a:t>
                      </a:r>
                      <a:r>
                        <a:rPr lang="bn-BD" sz="54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GB" sz="5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/>
                        <a:t> </a:t>
                      </a:r>
                      <a:r>
                        <a:rPr lang="bn-BD" sz="5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নং</a:t>
                      </a:r>
                      <a:r>
                        <a:rPr lang="bn-BD" sz="5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GB" sz="5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নং</a:t>
                      </a:r>
                      <a:r>
                        <a:rPr lang="bn-BD" sz="5400" b="1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দল</a:t>
                      </a:r>
                      <a:endParaRPr lang="en-GB" sz="54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20440"/>
                  </a:ext>
                </a:extLst>
              </a:tr>
              <a:tr h="2572175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সামাজিক সম্পদ কাকে বলে ?</a:t>
                      </a:r>
                      <a:endPara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সামাজিক সম্পদের নাম 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লেখ।</a:t>
                      </a:r>
                      <a:endParaRPr lang="en-GB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dirty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হাসপাতালের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কাজ লেখ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66569"/>
                  </a:ext>
                </a:extLst>
              </a:tr>
            </a:tbl>
          </a:graphicData>
        </a:graphic>
      </p:graphicFrame>
      <p:sp>
        <p:nvSpPr>
          <p:cNvPr id="3" name="Down Ribbon 2"/>
          <p:cNvSpPr/>
          <p:nvPr/>
        </p:nvSpPr>
        <p:spPr>
          <a:xfrm>
            <a:off x="3291840" y="342744"/>
            <a:ext cx="6683432" cy="1535244"/>
          </a:xfrm>
          <a:prstGeom prst="ribbon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88497" y="246386"/>
            <a:ext cx="10291156" cy="15342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25570"/>
              </p:ext>
            </p:extLst>
          </p:nvPr>
        </p:nvGraphicFramePr>
        <p:xfrm>
          <a:off x="788497" y="3141480"/>
          <a:ext cx="1090276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380">
                  <a:extLst>
                    <a:ext uri="{9D8B030D-6E8A-4147-A177-3AD203B41FA5}">
                      <a16:colId xmlns:a16="http://schemas.microsoft.com/office/drawing/2014/main" val="1927462835"/>
                    </a:ext>
                  </a:extLst>
                </a:gridCol>
                <a:gridCol w="5451380">
                  <a:extLst>
                    <a:ext uri="{9D8B030D-6E8A-4147-A177-3AD203B41FA5}">
                      <a16:colId xmlns:a16="http://schemas.microsoft.com/office/drawing/2014/main" val="358698861"/>
                    </a:ext>
                  </a:extLst>
                </a:gridCol>
              </a:tblGrid>
              <a:tr h="532664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endParaRPr lang="en-GB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endParaRPr lang="en-GB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2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১। বিদ্যালয়ে থাকে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২।</a:t>
                      </a:r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রোগী</a:t>
                      </a:r>
                    </a:p>
                    <a:p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৩।সামাজিক সম্পদ</a:t>
                      </a:r>
                    </a:p>
                    <a:p>
                      <a:r>
                        <a:rPr lang="bn-BD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হাসপাতালে যায়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বিদ্যালয়ে 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ছাত্র/ছাত্রী</a:t>
                      </a:r>
                    </a:p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গম ক্ষেত</a:t>
                      </a:r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794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528" y="2018805"/>
            <a:ext cx="1136468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পাশের বাক্যাংশের মিল করি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05450" y="4095750"/>
            <a:ext cx="2095500" cy="11430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52950" y="4191000"/>
            <a:ext cx="276225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95950" y="4667250"/>
            <a:ext cx="1905000" cy="5715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40C4B-C211-44D9-A86B-5D3B3F219A94}"/>
              </a:ext>
            </a:extLst>
          </p:cNvPr>
          <p:cNvSpPr txBox="1"/>
          <p:nvPr/>
        </p:nvSpPr>
        <p:spPr>
          <a:xfrm>
            <a:off x="468284" y="473530"/>
            <a:ext cx="1125543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 সম্পর্কে ৫টি বাক্য লিখে আনবে ?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C2802-CB87-4CDF-9099-DE214830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781854"/>
            <a:ext cx="8539842" cy="3765903"/>
          </a:xfrm>
          <a:prstGeom prst="rect">
            <a:avLst/>
          </a:prstGeom>
          <a:ln w="57150">
            <a:solidFill>
              <a:sysClr val="window" lastClr="FFFFFF"/>
            </a:solidFill>
          </a:ln>
        </p:spPr>
      </p:pic>
    </p:spTree>
    <p:extLst>
      <p:ext uri="{BB962C8B-B14F-4D97-AF65-F5344CB8AC3E}">
        <p14:creationId xmlns:p14="http://schemas.microsoft.com/office/powerpoint/2010/main" val="25309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24297-1938-4191-B137-F203633D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3681"/>
            <a:ext cx="11495314" cy="66126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1A4C38-7EEE-46E8-9435-01A028F9C7CB}"/>
              </a:ext>
            </a:extLst>
          </p:cNvPr>
          <p:cNvSpPr/>
          <p:nvPr/>
        </p:nvSpPr>
        <p:spPr>
          <a:xfrm>
            <a:off x="498764" y="81639"/>
            <a:ext cx="773083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99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323850" y="131618"/>
            <a:ext cx="11327823" cy="207818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323849" y="2209800"/>
            <a:ext cx="11327823" cy="4516582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দীপক মজুমদার</a:t>
            </a:r>
          </a:p>
          <a:p>
            <a:pPr lvl="0" algn="ctr">
              <a:defRPr/>
            </a:pP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>
              <a:defRPr/>
            </a:pPr>
            <a:r>
              <a:rPr lang="bn-BD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চরকাঁকডা সরকারি প্রাথমিক বিদ্যালয়।</a:t>
            </a:r>
          </a:p>
          <a:p>
            <a:pPr lvl="0" algn="ctr">
              <a:defRPr/>
            </a:pPr>
            <a:r>
              <a:rPr lang="bn-BD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নোয়াখালী।</a:t>
            </a:r>
            <a:endParaRPr lang="en-US" sz="4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Mukti Narrow" pitchFamily="2"/>
                <a:cs typeface="Mukti Narrow" pitchFamily="2"/>
              </a:rPr>
              <a:t>Gmail-ict2020dipak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GB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2033741"/>
            <a:ext cx="11534274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সামাজিক এবং রাষ্ট্রীয় সম্পদ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সামাজিক সম্পদ(বিদ্যালয় ও হাসপাতাল)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7100" y="571500"/>
            <a:ext cx="542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884" y="299944"/>
            <a:ext cx="11534274" cy="156966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 </a:t>
            </a:r>
            <a:endParaRPr lang="en-GB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81002-18A4-420D-9389-939A0D877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2" y="375555"/>
            <a:ext cx="1653526" cy="142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A5735-133F-4BEE-9EC3-086B16D6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47" y="342897"/>
            <a:ext cx="1653526" cy="15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77734"/>
            <a:ext cx="11582400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সামাজিক সম্পদ কাকে বলে বলতে পারবে।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 কয়েকটি সামাজিক সম্পদের নাম বলতে পারবে।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AB979-49F9-4D95-A1EB-0FE36E0D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347579"/>
            <a:ext cx="6096000" cy="2604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9FA83B-7EB6-4BB3-8D54-038BF008C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1" y="347579"/>
            <a:ext cx="5406189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" y="962273"/>
            <a:ext cx="5422234" cy="241547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1" y="3514045"/>
            <a:ext cx="5702069" cy="2396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178" y="125796"/>
            <a:ext cx="1128652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707" y="5942840"/>
            <a:ext cx="431042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endParaRPr lang="en-GB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"/>
          <a:stretch/>
        </p:blipFill>
        <p:spPr>
          <a:xfrm>
            <a:off x="465220" y="3480251"/>
            <a:ext cx="5422234" cy="241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F497A-9DBA-4F6F-B512-DA1B69255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0" y="962273"/>
            <a:ext cx="5710991" cy="24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173" y="3123931"/>
            <a:ext cx="6224338" cy="132343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4895896"/>
            <a:ext cx="9620250" cy="163121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  <a:endParaRPr lang="en-GB" sz="1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A260B-2B97-4FDB-B85E-69FBC1D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314"/>
            <a:ext cx="5813434" cy="2777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F44A2-365A-4F0B-BAD6-CEFA1649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66" y="295312"/>
            <a:ext cx="5645776" cy="2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95" y="153595"/>
            <a:ext cx="5028851" cy="3390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54240" y="3700328"/>
            <a:ext cx="41529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910" y="3718568"/>
            <a:ext cx="41529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90500"/>
            <a:ext cx="5790440" cy="3390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33349" y="4593093"/>
            <a:ext cx="11906251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জীবনযাপনের মান উন্নয়নের জন্য স্থানীয় বা সমাজের মানুষকে বিভিন্ন ধরনের সুযোগ সুবিধা প্রদান করে এমন সম্পদকে সামাজিক সম্পদ বলা হয়।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318" y="4235115"/>
            <a:ext cx="11680131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পডালেখা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,খেলাধুলা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শিক্ষা লাভ করা হয়।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যাতে আমরা আমাদের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 মান উন্নত করতে পারি।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DB14D-1A91-4C63-BCE3-3198865B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70" y="1182727"/>
            <a:ext cx="5600126" cy="28421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A4683-8551-4147-B388-0BCB15F0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0" y="1182727"/>
            <a:ext cx="5600126" cy="28421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A07ED9-B965-499C-97E0-6F2D12718F50}"/>
              </a:ext>
            </a:extLst>
          </p:cNvPr>
          <p:cNvSpPr/>
          <p:nvPr/>
        </p:nvSpPr>
        <p:spPr>
          <a:xfrm>
            <a:off x="681789" y="181440"/>
            <a:ext cx="10828422" cy="7910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কি হয়? </a:t>
            </a:r>
            <a:endParaRPr lang="en-US" sz="5400" dirty="0">
              <a:solidFill>
                <a:schemeClr val="bg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8057659"/>
              </p:ext>
            </p:extLst>
          </p:nvPr>
        </p:nvGraphicFramePr>
        <p:xfrm>
          <a:off x="0" y="923331"/>
          <a:ext cx="12192000" cy="593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ফলে কি হয়?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9179" y="1418035"/>
            <a:ext cx="2202782" cy="16484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07954" y="1269739"/>
            <a:ext cx="2363203" cy="16484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68374" y="4764051"/>
            <a:ext cx="2363203" cy="16484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627" y="4714875"/>
            <a:ext cx="2202782" cy="16484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013A17-E441-44B5-B38E-07F8E5C49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04013A17-E441-44B5-B38E-07F8E5C49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32405-1EB9-46B0-9854-C4EC52675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1EE32405-1EB9-46B0-9854-C4EC52675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072239-4AF0-4072-AA15-470E08DBE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2D072239-4AF0-4072-AA15-470E08DBE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C5410-79D9-4841-B8FF-986B281D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0D9C5410-79D9-4841-B8FF-986B281DF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C6A36-340D-4005-877E-35BD4DC60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0E0C6A36-340D-4005-877E-35BD4DC60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807A02-FBD9-4A82-98D1-3F6B89F51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0E807A02-FBD9-4A82-98D1-3F6B89F51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ED2BD5-9A02-4AB3-82E5-D29EA0C47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99ED2BD5-9A02-4AB3-82E5-D29EA0C47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6FFDD-C7DE-406E-854E-C03577732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23E6FFDD-C7DE-406E-854E-C03577732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28C5B-23E2-4D92-8A62-457F597F6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06328C5B-23E2-4D92-8A62-457F597F6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 rev="1"/>
        </p:bldSub>
      </p:bldGraphic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273</Words>
  <Application>Microsoft Office PowerPoint</Application>
  <PresentationFormat>Widescreen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Mukti Narrow</vt:lpstr>
      <vt:lpstr>NikoshBAN</vt:lpstr>
      <vt:lpstr>Tw Cen MT</vt:lpstr>
      <vt:lpstr>Tw Cen MT Condensed</vt:lpstr>
      <vt:lpstr>Verdana</vt:lpstr>
      <vt:lpstr>Wingdings 3</vt:lpstr>
      <vt:lpstr>Office Theme</vt:lpstr>
      <vt:lpstr>Integral</vt:lpstr>
      <vt:lpstr>1_Office Theme</vt:lpstr>
      <vt:lpstr>Circuit</vt:lpstr>
      <vt:lpstr>1_Circuit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PTI-GAIBANDHA</dc:creator>
  <cp:lastModifiedBy>DPE</cp:lastModifiedBy>
  <cp:revision>257</cp:revision>
  <dcterms:created xsi:type="dcterms:W3CDTF">2018-06-03T05:56:35Z</dcterms:created>
  <dcterms:modified xsi:type="dcterms:W3CDTF">2020-01-15T03:40:15Z</dcterms:modified>
</cp:coreProperties>
</file>