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3" r:id="rId7"/>
    <p:sldId id="261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77DC-0B30-4C19-9D2C-CED21002CDD3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58CAA-DAEE-4297-82AF-46C6ACBE8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200400"/>
            <a:ext cx="86868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14600"/>
            <a:ext cx="6934200" cy="243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চেইনগুলোর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সংযোগস্থলে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কিছুটা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–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চাকার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বেড়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পরানোর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বেড়টিকে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–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620000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l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৩।তাপের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14600"/>
            <a:ext cx="6934200" cy="26670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পাত্রে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দেখবে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কি-না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(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অভিভাবকের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আবশ্যক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n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3200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219200"/>
            <a:ext cx="62484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1400" y="304800"/>
            <a:ext cx="22098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-133065" y="670256"/>
            <a:ext cx="8839200" cy="520838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9101" y="2209800"/>
            <a:ext cx="426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মোবাইল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: ০১৭১৭-০০২১৫১</a:t>
            </a:r>
          </a:p>
          <a:p>
            <a:r>
              <a:rPr lang="en-US" dirty="0"/>
              <a:t>ই-</a:t>
            </a:r>
            <a:r>
              <a:rPr lang="en-US" dirty="0" err="1"/>
              <a:t>মেইল</a:t>
            </a:r>
            <a:r>
              <a:rPr lang="en-US" dirty="0"/>
              <a:t> :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dirty="0">
              <a:solidFill>
                <a:srgbClr val="C00000"/>
              </a:solidFill>
            </a:endParaRPr>
          </a:p>
          <a:p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559188" y="3544787"/>
            <a:ext cx="3111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0800000" flipH="1" flipV="1">
            <a:off x="4273833" y="1524000"/>
            <a:ext cx="1644935" cy="205616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219200"/>
            <a:ext cx="62484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8" name="Picture 7" descr="hot-su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95801" cy="3733800"/>
          </a:xfrm>
          <a:prstGeom prst="rect">
            <a:avLst/>
          </a:prstGeom>
        </p:spPr>
      </p:pic>
      <p:pic>
        <p:nvPicPr>
          <p:cNvPr id="9" name="Picture 8" descr="Co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3733800"/>
          </a:xfrm>
          <a:prstGeom prst="rect">
            <a:avLst/>
          </a:prstGeom>
        </p:spPr>
      </p:pic>
      <p:pic>
        <p:nvPicPr>
          <p:cNvPr id="10" name="Picture 9" descr="Cold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33800"/>
            <a:ext cx="4572000" cy="3124200"/>
          </a:xfrm>
          <a:prstGeom prst="rect">
            <a:avLst/>
          </a:prstGeom>
        </p:spPr>
      </p:pic>
      <p:pic>
        <p:nvPicPr>
          <p:cNvPr id="11" name="Picture 10" descr="Hot-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680617"/>
            <a:ext cx="4572001" cy="3177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nical_thermometer_38.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66800" y="1219200"/>
            <a:ext cx="62484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9624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endParaRPr lang="en-US" sz="12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609600"/>
            <a:ext cx="2362200" cy="10668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14600"/>
            <a:ext cx="6629400" cy="3581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তাপেরউৎস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উষ্ণতার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iling 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370294" cy="4743450"/>
          </a:xfrm>
          <a:prstGeom prst="rect">
            <a:avLst/>
          </a:prstGeom>
        </p:spPr>
      </p:pic>
      <p:pic>
        <p:nvPicPr>
          <p:cNvPr id="5" name="Picture 4" descr="ice-water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455" y="914400"/>
            <a:ext cx="4191001" cy="4679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5867400"/>
            <a:ext cx="169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5867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0"/>
            <a:ext cx="2286000" cy="990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u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200" y="5181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04800"/>
            <a:ext cx="2819400" cy="76517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638800"/>
            <a:ext cx="4650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প্রসারণ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i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362200"/>
            <a:ext cx="2106137" cy="2971800"/>
          </a:xfrm>
          <a:prstGeom prst="rect">
            <a:avLst/>
          </a:prstGeom>
        </p:spPr>
      </p:pic>
      <p:pic>
        <p:nvPicPr>
          <p:cNvPr id="6146" name="Picture 2" descr="http://1.bp.blogspot.com/_QkrtCHrjsIQ/TAToj0IPEWI/AAAAAAAAAvc/48SPbUM9jT8/s1600/life__future__BSRM_by_capmunir.jpg"/>
          <p:cNvPicPr>
            <a:picLocks noChangeAspect="1" noChangeArrowheads="1"/>
          </p:cNvPicPr>
          <p:nvPr/>
        </p:nvPicPr>
        <p:blipFill>
          <a:blip r:embed="rId3"/>
          <a:srcRect l="23028" t="11253" r="31770" b="85055"/>
          <a:stretch>
            <a:fillRect/>
          </a:stretch>
        </p:blipFill>
        <p:spPr bwMode="auto">
          <a:xfrm>
            <a:off x="1219200" y="2286000"/>
            <a:ext cx="40386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8000">
              <a:schemeClr val="accent6">
                <a:tint val="90000"/>
                <a:shade val="89000"/>
                <a:satMod val="220000"/>
              </a:schemeClr>
            </a:gs>
            <a:gs pos="100000">
              <a:schemeClr val="accent6">
                <a:tint val="12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6477000" cy="76517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ater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2962275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6600" y="6019800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505200" y="27432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oilingWate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76400"/>
            <a:ext cx="2616796" cy="32011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05200" y="4114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510143-Lit_bunsen_burner-SP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572000"/>
            <a:ext cx="3048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192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শিখনফল</vt:lpstr>
      <vt:lpstr>Slide 6</vt:lpstr>
      <vt:lpstr>তাপের উৎস</vt:lpstr>
      <vt:lpstr>তাপের প্রভাব</vt:lpstr>
      <vt:lpstr>তাপ ও তাপমাত্রার পার্থক্য</vt:lpstr>
      <vt:lpstr>দলীয় কাজ</vt:lpstr>
      <vt:lpstr>মূল্যায়ন</vt:lpstr>
      <vt:lpstr>বাড়ির কাজ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lab3</dc:creator>
  <cp:lastModifiedBy>Majed Academy</cp:lastModifiedBy>
  <cp:revision>54</cp:revision>
  <dcterms:created xsi:type="dcterms:W3CDTF">2012-10-21T04:55:33Z</dcterms:created>
  <dcterms:modified xsi:type="dcterms:W3CDTF">2020-01-13T09:17:06Z</dcterms:modified>
</cp:coreProperties>
</file>