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2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AB5D-3FA5-42E7-AEFA-318FEC059C1B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B108-CDA4-46AC-8AE8-226796A9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2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9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58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75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77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136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40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058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3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37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623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87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B5F662-02EF-451A-AF44-FBF302A5C08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93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356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93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52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3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D56-6183-4E3E-90D1-B885143099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11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92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30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052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4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32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08802" y="962774"/>
            <a:ext cx="1910014" cy="951258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7634" y="4279646"/>
            <a:ext cx="2172350" cy="859644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ত্যানাখানি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18814" y="1150342"/>
            <a:ext cx="1674596" cy="1902553"/>
            <a:chOff x="8277690" y="993747"/>
            <a:chExt cx="3657600" cy="2491167"/>
          </a:xfrm>
        </p:grpSpPr>
        <p:sp>
          <p:nvSpPr>
            <p:cNvPr id="9" name="Pentagon 8"/>
            <p:cNvSpPr/>
            <p:nvPr/>
          </p:nvSpPr>
          <p:spPr>
            <a:xfrm rot="10800000">
              <a:off x="8277690" y="99374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10601" y="1187833"/>
              <a:ext cx="3200401" cy="2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পাথর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1600" y="4588184"/>
            <a:ext cx="2674479" cy="1409056"/>
            <a:chOff x="7765577" y="3041945"/>
            <a:chExt cx="3713328" cy="2284561"/>
          </a:xfrm>
        </p:grpSpPr>
        <p:sp>
          <p:nvSpPr>
            <p:cNvPr id="12" name="Pentagon 11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adFill flip="none" rotWithShape="1">
              <a:gsLst>
                <a:gs pos="29000">
                  <a:schemeClr val="accent4">
                    <a:lumMod val="110000"/>
                    <a:satMod val="105000"/>
                    <a:tint val="67000"/>
                  </a:schemeClr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971" y="3180759"/>
              <a:ext cx="3440372" cy="214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পুরানো ছেঁড়া কাপড়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2" y="547129"/>
            <a:ext cx="3817962" cy="246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30" t="18308" r="17263" b="23383"/>
          <a:stretch/>
        </p:blipFill>
        <p:spPr>
          <a:xfrm>
            <a:off x="2381152" y="3386761"/>
            <a:ext cx="3817962" cy="257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5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28974" y="1028222"/>
            <a:ext cx="1856606" cy="1219785"/>
          </a:xfrm>
          <a:prstGeom prst="homePlate">
            <a:avLst>
              <a:gd name="adj" fmla="val 37540"/>
            </a:avLst>
          </a:prstGeom>
          <a:solidFill>
            <a:srgbClr val="92D05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ভিখ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44537" y="1144426"/>
            <a:ext cx="1674596" cy="3195214"/>
            <a:chOff x="8153400" y="979967"/>
            <a:chExt cx="3657600" cy="4183753"/>
          </a:xfrm>
        </p:grpSpPr>
        <p:sp>
          <p:nvSpPr>
            <p:cNvPr id="7" name="Pentagon 6"/>
            <p:cNvSpPr/>
            <p:nvPr/>
          </p:nvSpPr>
          <p:spPr>
            <a:xfrm rot="10800000">
              <a:off x="8153400" y="97996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0599" y="1053152"/>
              <a:ext cx="3200401" cy="41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ভিক্ষা 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45619" y="4439021"/>
            <a:ext cx="2527253" cy="1650130"/>
            <a:chOff x="7848017" y="4828555"/>
            <a:chExt cx="3713328" cy="2134046"/>
          </a:xfrm>
          <a:solidFill>
            <a:srgbClr val="92D050">
              <a:alpha val="57000"/>
            </a:srgbClr>
          </a:solidFill>
        </p:grpSpPr>
        <p:sp>
          <p:nvSpPr>
            <p:cNvPr id="10" name="Pentagon 9"/>
            <p:cNvSpPr/>
            <p:nvPr/>
          </p:nvSpPr>
          <p:spPr>
            <a:xfrm rot="10800000">
              <a:off x="7848017" y="4828555"/>
              <a:ext cx="3713328" cy="1521652"/>
            </a:xfrm>
            <a:prstGeom prst="homePlate">
              <a:avLst>
                <a:gd name="adj" fmla="val 3754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2895" y="5091837"/>
              <a:ext cx="3548450" cy="187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মার্বেল দিয়ে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খেলা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Pentagon 11"/>
          <p:cNvSpPr/>
          <p:nvPr/>
        </p:nvSpPr>
        <p:spPr>
          <a:xfrm>
            <a:off x="128974" y="4439023"/>
            <a:ext cx="1856606" cy="973021"/>
          </a:xfrm>
          <a:prstGeom prst="homePlate">
            <a:avLst>
              <a:gd name="adj" fmla="val 37540"/>
            </a:avLst>
          </a:prstGeom>
          <a:solidFill>
            <a:srgbClr val="92D05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48" t="35600" r="23748" b="28479"/>
          <a:stretch/>
        </p:blipFill>
        <p:spPr>
          <a:xfrm>
            <a:off x="2145654" y="321859"/>
            <a:ext cx="4086705" cy="286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54" y="3434986"/>
            <a:ext cx="4086705" cy="271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74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80068"/>
            <a:ext cx="5334000" cy="156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06" y="94571"/>
            <a:ext cx="713294" cy="9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648" y="3158174"/>
            <a:ext cx="6598224" cy="3139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শান,ত্যানাখানি,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ভিখ ও গুলি খেলা শব্দগুলো দিয়ে বাক্য তৈরি কর।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2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3687912"/>
            <a:ext cx="8915400" cy="31700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 ফুটপাতের কঠিন শান। এই শান দিনের বেলায়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রোদে পুড়ে গরম হয়। রাতে হিম লেগে বরফের মতো ঠাণ্ডা হয়। ঠাণ্ডা শানে শুয়ে লখার বুকে কাশি বসে। গায়ে জ্বর ওঠে।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143181" y="304865"/>
            <a:ext cx="8777703" cy="3293818"/>
            <a:chOff x="138150" y="176076"/>
            <a:chExt cx="12000558" cy="3293818"/>
          </a:xfrm>
        </p:grpSpPr>
        <p:sp>
          <p:nvSpPr>
            <p:cNvPr id="13" name="Rounded Rectangle 12"/>
            <p:cNvSpPr/>
            <p:nvPr/>
          </p:nvSpPr>
          <p:spPr>
            <a:xfrm>
              <a:off x="138150" y="176076"/>
              <a:ext cx="5904558" cy="3293818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6181"/>
            <a:stretch/>
          </p:blipFill>
          <p:spPr>
            <a:xfrm>
              <a:off x="6042708" y="176150"/>
              <a:ext cx="6096000" cy="3293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696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154547" y="367759"/>
            <a:ext cx="8817716" cy="4539092"/>
            <a:chOff x="217218" y="443267"/>
            <a:chExt cx="11988773" cy="32289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8" y="443267"/>
              <a:ext cx="4434582" cy="32289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803"/>
            <a:stretch/>
          </p:blipFill>
          <p:spPr>
            <a:xfrm>
              <a:off x="4651800" y="443267"/>
              <a:ext cx="3434501" cy="3228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300" y="443267"/>
              <a:ext cx="4119691" cy="32289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6734" y="5426543"/>
            <a:ext cx="8333417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দিন কাটে গুলি খেলে, ‌ছেড়া কাগজ কুড়িয়ে, বন্ধুদের সঙ্গে মারামারি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9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4191000"/>
            <a:ext cx="7970662" cy="144654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খাবারের দোকানের এঁটোপাতা চেটে। রাতে মায়ের পাশে লখা খিদের কষ্ট ভুলে যায়।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8638" y="314213"/>
            <a:ext cx="8433822" cy="3683000"/>
            <a:chOff x="721238" y="417244"/>
            <a:chExt cx="11245096" cy="3683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883"/>
            <a:stretch/>
          </p:blipFill>
          <p:spPr>
            <a:xfrm>
              <a:off x="5493752" y="417244"/>
              <a:ext cx="6472582" cy="3683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8" y="417244"/>
              <a:ext cx="4772514" cy="368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708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2" y="285281"/>
            <a:ext cx="4298744" cy="388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40" y="4350431"/>
            <a:ext cx="8081990" cy="230831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খানিকটা এগিয়ে উঁচু রেললাইন যেন দুটো মরা সাপ। পাশাপাশি শুয়ে আছে চুপচাপ। লখা ইটের টুকরো দিয়ে ইস্পাতে লাইনে ঠুক-ঠুক ঠুকে তার উপর কান পাতল।যেন গানের সুরলহরি বয়ে যাচ্ছে কানের ভিতর দিয়ে।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5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3141" y="329791"/>
            <a:ext cx="4293459" cy="1446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8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8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8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22" y="104658"/>
            <a:ext cx="713294" cy="951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098" y="2571184"/>
            <a:ext cx="6428612" cy="341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পরিচয় দাও এবং তার জীবনযাত্রার প্রকৃতি বর্ণনা কর।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3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বেলায় রোদে পুড়ে কী রকম হয়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কিভাবে কাটে? </a:t>
            </a:r>
            <a:endParaRPr lang="en-US" sz="4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 কার বুক কাঁপে? </a:t>
            </a:r>
            <a:endParaRPr lang="en-US" sz="4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চুপি চুপি পা ফেলে কোথায় হারিয়ে গেল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লাইনকে কিসের সঙ্গে তুলনা করা হয়েছে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পায়ে খচ করে কাঁটা ঢুকে গিয়েছিল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3410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679" y="912354"/>
            <a:ext cx="7737197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 করে 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 আধাখসা অবস্থায় 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কাঁদতে কাঁদতে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840" y="1668191"/>
            <a:ext cx="1467068" cy="1077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476" y="1656867"/>
            <a:ext cx="1069955" cy="584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42" y="1684788"/>
            <a:ext cx="1069955" cy="5847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914" y="1753997"/>
            <a:ext cx="1266653" cy="107720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1853" y="218073"/>
            <a:ext cx="2078201" cy="12003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857" y="309927"/>
            <a:ext cx="6615573" cy="76943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457149" indent="-457149">
              <a:buFont typeface="Wingdings" panose="05000000000000000000" pitchFamily="2" charset="2"/>
              <a:buChar char="v"/>
            </a:pPr>
            <a:r>
              <a:rPr lang="bn-BD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 কী অবস্থায় দৌড়াতে লাগল - 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853" y="232359"/>
            <a:ext cx="2078201" cy="120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268" y="3984203"/>
            <a:ext cx="8573786" cy="70787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571436" indent="-571436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ডাঙাটা দেখতে কেমন ছিল ? </a:t>
            </a:r>
            <a:endParaRPr lang="bn-IN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746" y="4711447"/>
            <a:ext cx="3068074" cy="13234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জঙগলে অন্ধকার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756" y="5578209"/>
            <a:ext cx="3241117" cy="13234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কাঁদাযুক্ত মাটির তৈরি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597" y="4736079"/>
            <a:ext cx="2800876" cy="1323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শুকনা মাটির তৈরি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0055" y="5554537"/>
            <a:ext cx="2861184" cy="1323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 পাতায় ভরা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855" y="2406947"/>
            <a:ext cx="6546824" cy="13234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571436" indent="-571436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 লাইনকে কিসের সাথে তুলনা করা হয়েছে ?</a:t>
            </a:r>
            <a:endParaRPr lang="bn-IN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9899" y="3219934"/>
            <a:ext cx="1578011" cy="13234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ব্যাঙ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3232" y="3250617"/>
            <a:ext cx="1638402" cy="1323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039" y="3196951"/>
            <a:ext cx="2053436" cy="1323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লহরি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2376" y="3239692"/>
            <a:ext cx="1907774" cy="13234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 করা গলা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1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2070" y="698362"/>
            <a:ext cx="3724130" cy="53245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8817" y="821472"/>
            <a:ext cx="3424736" cy="58169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9399" y="60126"/>
            <a:ext cx="2320401" cy="923320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2" y="2649521"/>
            <a:ext cx="2371718" cy="3689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977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7114" y="233874"/>
            <a:ext cx="4841886" cy="156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4835" y="2922500"/>
            <a:ext cx="6124877" cy="286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দৈনন্দিন জীবনযাত্রা সম্পর্কে একটি অনুচ্ছেদ লিখে আনবে ।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3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4171" y="633046"/>
            <a:ext cx="11083462" cy="5201414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bn-BD" sz="16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093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2" y="0"/>
            <a:ext cx="47630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3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7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khar Ekushe _siron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70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544" y="265091"/>
            <a:ext cx="7721692" cy="230831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44" y="1848734"/>
            <a:ext cx="2916932" cy="1754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আবুবকর সিদ্দিক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93" y="2310399"/>
            <a:ext cx="5357813" cy="3762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02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86" y="2071602"/>
            <a:ext cx="8997415" cy="1200318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marL="685723" indent="-685723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আবুবকর সিদ্দিক এর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86" y="4419709"/>
            <a:ext cx="7793241" cy="175431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571436" indent="-571436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শান,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ত্যানাখানি,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ভিখ,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খেল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তা দিয়ে বাক্য তৈরি 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30665" y="3048000"/>
            <a:ext cx="9374665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142872" lvl="1" indent="-685723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অংশ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বিছানা.........দৌড়াতে লাগল সে) শুদ্ধ উচ্চারণে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546" y="1221136"/>
            <a:ext cx="5501807" cy="9233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bn-BD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8183" y="151486"/>
            <a:ext cx="3058831" cy="132342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362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27" grpId="0" build="allAtOnce"/>
      <p:bldP spid="3" grpId="0" build="allAtOnce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8136" y="4379024"/>
            <a:ext cx="1302891" cy="80020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3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23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3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3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91599" y="1200411"/>
            <a:ext cx="1402772" cy="2473721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3942776" y="1050582"/>
            <a:ext cx="985831" cy="754042"/>
          </a:xfrm>
          <a:prstGeom prst="rect">
            <a:avLst/>
          </a:prstGeom>
          <a:noFill/>
        </p:spPr>
        <p:txBody>
          <a:bodyPr wrap="none" lIns="76192" tIns="38095" rIns="76192" bIns="3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u="sng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22"/>
          <p:cNvSpPr/>
          <p:nvPr/>
        </p:nvSpPr>
        <p:spPr>
          <a:xfrm rot="3605903">
            <a:off x="3068981" y="2020041"/>
            <a:ext cx="622583" cy="34126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622591" y="1795694"/>
            <a:ext cx="1381125" cy="256992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১৯৩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খ্রিষ্টাব্দে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গোটাপাড়ায়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02423" y="4465175"/>
            <a:ext cx="1402772" cy="168996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26" name="Rectangle 25"/>
          <p:cNvSpPr/>
          <p:nvPr/>
        </p:nvSpPr>
        <p:spPr>
          <a:xfrm>
            <a:off x="3580162" y="4612307"/>
            <a:ext cx="1878703" cy="569377"/>
          </a:xfrm>
          <a:prstGeom prst="rect">
            <a:avLst/>
          </a:prstGeom>
          <a:noFill/>
        </p:spPr>
        <p:txBody>
          <a:bodyPr wrap="none" lIns="76192" tIns="38095" rIns="76192" bIns="3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3200" b="1" u="sng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নিবাস</a:t>
            </a:r>
            <a:endParaRPr lang="en-US" sz="32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Up Arrow 26"/>
          <p:cNvSpPr/>
          <p:nvPr/>
        </p:nvSpPr>
        <p:spPr>
          <a:xfrm rot="7702454">
            <a:off x="3104172" y="3831713"/>
            <a:ext cx="622583" cy="32162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3613247" y="5196031"/>
            <a:ext cx="1381125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833" y="859810"/>
            <a:ext cx="1480332" cy="2366498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30" name="Rectangle 29"/>
          <p:cNvSpPr/>
          <p:nvPr/>
        </p:nvSpPr>
        <p:spPr>
          <a:xfrm>
            <a:off x="407442" y="854163"/>
            <a:ext cx="1078805" cy="692487"/>
          </a:xfrm>
          <a:prstGeom prst="rect">
            <a:avLst/>
          </a:prstGeom>
          <a:noFill/>
        </p:spPr>
        <p:txBody>
          <a:bodyPr wrap="none" lIns="76192" tIns="38095" rIns="76192" bIns="3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u="sng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0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Up Arrow 30"/>
          <p:cNvSpPr/>
          <p:nvPr/>
        </p:nvSpPr>
        <p:spPr>
          <a:xfrm rot="17926808">
            <a:off x="1486681" y="2028323"/>
            <a:ext cx="622583" cy="34448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161577" y="1595091"/>
            <a:ext cx="1381125" cy="19389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063" y="4151556"/>
            <a:ext cx="1600187" cy="20035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151915" y="4243077"/>
            <a:ext cx="2101521" cy="569377"/>
          </a:xfrm>
          <a:prstGeom prst="rect">
            <a:avLst/>
          </a:prstGeom>
          <a:noFill/>
        </p:spPr>
        <p:txBody>
          <a:bodyPr wrap="none" lIns="76192" tIns="38095" rIns="76192" bIns="3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u="sng" dirty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অর্জিত পুরস্কার-</a:t>
            </a:r>
            <a:endParaRPr lang="en-US" sz="3200" b="1" u="sng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Up Arrow 34"/>
          <p:cNvSpPr/>
          <p:nvPr/>
        </p:nvSpPr>
        <p:spPr>
          <a:xfrm rot="13310444">
            <a:off x="1631848" y="4000565"/>
            <a:ext cx="466937" cy="42124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29706" y="4771731"/>
            <a:ext cx="1367200" cy="230831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পুরস্কারসহ অনেক সাহিত্য পুরস্কার।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4292" y="322035"/>
            <a:ext cx="1428750" cy="137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27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875815" y="4897001"/>
            <a:ext cx="1497941" cy="1780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8276" y="5386361"/>
            <a:ext cx="1381125" cy="19389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জলরাক্ষস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খরাদাহ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হ্রদয়ভস্ম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বারুদ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প্রহর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48382" y="4875396"/>
            <a:ext cx="836751" cy="630932"/>
          </a:xfrm>
          <a:prstGeom prst="rect">
            <a:avLst/>
          </a:prstGeom>
          <a:noFill/>
        </p:spPr>
        <p:txBody>
          <a:bodyPr wrap="none" lIns="76192" tIns="38095" rIns="76192" bIns="3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b="1" u="sng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6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9" y="2127469"/>
            <a:ext cx="1470656" cy="2054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56" y="90819"/>
            <a:ext cx="3718320" cy="658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00" y="90818"/>
            <a:ext cx="3708976" cy="658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47" y="122829"/>
            <a:ext cx="3677904" cy="658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26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6" grpId="0" animBg="1"/>
      <p:bldP spid="58" grpId="0" animBg="1"/>
      <p:bldP spid="59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442488"/>
            <a:ext cx="5943600" cy="186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660" y="108000"/>
            <a:ext cx="713294" cy="9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61" y="3113914"/>
            <a:ext cx="7931941" cy="2862312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জন্মসাল,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পৈত্রিক নিবাস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পেশা,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 পুরস্কারসমূহ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0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81200"/>
            <a:ext cx="8438588" cy="42473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0" tIns="45715" rIns="91430" bIns="45715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 ফুটপাতের কঠিন শান। এই শান দিনের বেলায় রোদে পুড়ে গরম হয়। রাতে হিম লেগে বরফের মতো ঠাণ্ডা হয়।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ঠাণ্ডা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শানে শুয়ে লখার বুকে কাশি বসে। গায়ে জ্বর ওঠে।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876" y="263644"/>
            <a:ext cx="4216724" cy="14465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531" y="348880"/>
            <a:ext cx="5182269" cy="2215981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bn-IN" sz="138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6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7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</TotalTime>
  <Words>533</Words>
  <Application>Microsoft Office PowerPoint</Application>
  <PresentationFormat>On-screen Show (4:3)</PresentationFormat>
  <Paragraphs>125</Paragraphs>
  <Slides>22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মূল্যায়ন 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</cp:revision>
  <dcterms:created xsi:type="dcterms:W3CDTF">2006-08-16T00:00:00Z</dcterms:created>
  <dcterms:modified xsi:type="dcterms:W3CDTF">2020-01-16T20:18:20Z</dcterms:modified>
</cp:coreProperties>
</file>