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59" r:id="rId7"/>
    <p:sldId id="258" r:id="rId8"/>
    <p:sldId id="263" r:id="rId9"/>
    <p:sldId id="274" r:id="rId10"/>
    <p:sldId id="264" r:id="rId11"/>
    <p:sldId id="267" r:id="rId12"/>
    <p:sldId id="265" r:id="rId13"/>
    <p:sldId id="266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DB6805-DC16-4DE9-BF77-503C518B73E7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1A9BB8-4414-4FB8-B516-DBF216EE8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6805-DC16-4DE9-BF77-503C518B73E7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9BB8-4414-4FB8-B516-DBF216EE8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6805-DC16-4DE9-BF77-503C518B73E7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9BB8-4414-4FB8-B516-DBF216EE8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6805-DC16-4DE9-BF77-503C518B73E7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9BB8-4414-4FB8-B516-DBF216EE81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6805-DC16-4DE9-BF77-503C518B73E7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9BB8-4414-4FB8-B516-DBF216EE81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6805-DC16-4DE9-BF77-503C518B73E7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9BB8-4414-4FB8-B516-DBF216EE81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6805-DC16-4DE9-BF77-503C518B73E7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9BB8-4414-4FB8-B516-DBF216EE8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6805-DC16-4DE9-BF77-503C518B73E7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9BB8-4414-4FB8-B516-DBF216EE81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6805-DC16-4DE9-BF77-503C518B73E7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9BB8-4414-4FB8-B516-DBF216EE8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ADB6805-DC16-4DE9-BF77-503C518B73E7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9BB8-4414-4FB8-B516-DBF216EE8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DB6805-DC16-4DE9-BF77-503C518B73E7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1A9BB8-4414-4FB8-B516-DBF216EE81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ADB6805-DC16-4DE9-BF77-503C518B73E7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1A9BB8-4414-4FB8-B516-DBF216EE8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0" y="228600"/>
            <a:ext cx="9144000" cy="1524000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DOEL\Desktop\ro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9144000" cy="3873659"/>
          </a:xfrm>
          <a:prstGeom prst="rect">
            <a:avLst/>
          </a:prstGeom>
          <a:noFill/>
        </p:spPr>
      </p:pic>
      <p:sp>
        <p:nvSpPr>
          <p:cNvPr id="4" name="Flowchart: Terminator 3"/>
          <p:cNvSpPr/>
          <p:nvPr/>
        </p:nvSpPr>
        <p:spPr>
          <a:xfrm>
            <a:off x="0" y="5715000"/>
            <a:ext cx="9144000" cy="1143000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002060"/>
                </a:solidFill>
              </a:rPr>
              <a:t>শুভেচ্ছা</a:t>
            </a:r>
            <a:endParaRPr lang="en-US" sz="8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0" y="0"/>
            <a:ext cx="9144000" cy="20574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দলীয় কাজ-------------------------সময়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৮ মিনিট</a:t>
            </a:r>
            <a:endParaRPr lang="en-US" sz="3600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0" y="3124200"/>
            <a:ext cx="9144000" cy="2667000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35052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7338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ওয়ার্কশিটের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" y="457200"/>
            <a:ext cx="8991600" cy="4953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6100" y="2549341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এবার তোমরা মিলিয়ে নাও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905000"/>
            <a:ext cx="891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1.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সেল ও কলামের মধ্যে  তিনটি করে পার্থক্য লিখ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9800" y="5463064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৩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1066800"/>
          <a:ext cx="8229600" cy="4161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09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186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সেল</a:t>
                      </a:r>
                      <a:endParaRPr lang="en-US" sz="28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কলাম</a:t>
                      </a:r>
                      <a:endParaRPr lang="en-US" sz="2800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4464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১।ওয়ার্কশিটের ক্ষুদ্রতম একক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২।উপর থেকে নিচের দিকে চলে আসা সেল গুলোর সমষ্টি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4464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২।সেল কলামের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অন্তর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২।কলাম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সেলের অন্তরভূক্ত নয়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4464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৩।সেল এর সংখ্যা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১৭১,৯,৬,১৮৪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৩।কলাম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এর সংখ্যা ১৬,৩৮৪টি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Flowchart: Preparation 2"/>
          <p:cNvSpPr/>
          <p:nvPr/>
        </p:nvSpPr>
        <p:spPr>
          <a:xfrm>
            <a:off x="0" y="0"/>
            <a:ext cx="9144000" cy="914400"/>
          </a:xfrm>
          <a:prstGeom prst="flowChartPreparat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নিচের চার্ট থেকে মিলিয়ে নাও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0" y="0"/>
            <a:ext cx="9144000" cy="794872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1001554"/>
            <a:ext cx="6858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ওয়ার্কশিট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কাকে</a:t>
            </a:r>
            <a:r>
              <a:rPr lang="en-US" sz="13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বলে ?</a:t>
            </a: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সেল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কি ?</a:t>
            </a: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কলামের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সংখ্যা কত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paration 1"/>
          <p:cNvSpPr/>
          <p:nvPr/>
        </p:nvSpPr>
        <p:spPr>
          <a:xfrm>
            <a:off x="0" y="0"/>
            <a:ext cx="9144000" cy="2514600"/>
          </a:xfrm>
          <a:prstGeom prst="flowChartPreparati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200400"/>
            <a:ext cx="7239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 ওয়ার্কশিটের বিভিন্ন অংশ চিহ্নিত কর এবং সংঙ্গা দাও।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se.jpg"/>
          <p:cNvPicPr>
            <a:picLocks noChangeAspect="1"/>
          </p:cNvPicPr>
          <p:nvPr/>
        </p:nvPicPr>
        <p:blipFill>
          <a:blip r:embed="rId2"/>
          <a:srcRect r="-3773" b="1192"/>
          <a:stretch>
            <a:fillRect/>
          </a:stretch>
        </p:blipFill>
        <p:spPr bwMode="auto">
          <a:xfrm>
            <a:off x="2209800" y="228600"/>
            <a:ext cx="4648200" cy="3962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371600" y="5181600"/>
            <a:ext cx="65532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457200" y="-457200"/>
            <a:ext cx="8458200" cy="2667000"/>
          </a:xfrm>
          <a:prstGeom prst="left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 smtClean="0"/>
              <a:t>পরিচিতি</a:t>
            </a:r>
            <a:endParaRPr lang="en-US" sz="6600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2286000" y="2743200"/>
            <a:ext cx="4419600" cy="2895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সাদিয়া আফরিন</a:t>
            </a:r>
            <a:endParaRPr lang="en-US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 শিক্ষিকা</a:t>
            </a:r>
          </a:p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দৌলতপুর বহুমূথী উচ্চ বিদ্যালয়</a:t>
            </a:r>
            <a:endParaRPr lang="en-US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বেলকুচি,সিরাজগঞ্জ ।</a:t>
            </a:r>
            <a:endParaRPr lang="en-US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01726502038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safrinmedha@gmai.com</a:t>
            </a:r>
          </a:p>
          <a:p>
            <a:pPr algn="ctr"/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0800000" flipV="1">
            <a:off x="0" y="-42565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/>
              </a:rPr>
              <a:t>পাঠ পরিচিতি</a:t>
            </a:r>
            <a:endParaRPr lang="en-US" sz="5400" dirty="0"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685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/>
            </a:endParaRPr>
          </a:p>
        </p:txBody>
      </p:sp>
      <p:sp>
        <p:nvSpPr>
          <p:cNvPr id="4" name="Flowchart: Preparation 3"/>
          <p:cNvSpPr/>
          <p:nvPr/>
        </p:nvSpPr>
        <p:spPr>
          <a:xfrm>
            <a:off x="609600" y="1062059"/>
            <a:ext cx="8534400" cy="3886200"/>
          </a:xfrm>
          <a:prstGeom prst="flowChartPrepar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৮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সময়-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৪০ মিনিট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WSSort_Unsort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029200"/>
          </a:xfrm>
          <a:prstGeom prst="rect">
            <a:avLst/>
          </a:prstGeom>
          <a:noFill/>
        </p:spPr>
      </p:pic>
      <p:sp>
        <p:nvSpPr>
          <p:cNvPr id="3" name="Flowchart: Preparation 2"/>
          <p:cNvSpPr/>
          <p:nvPr/>
        </p:nvSpPr>
        <p:spPr>
          <a:xfrm>
            <a:off x="0" y="5105400"/>
            <a:ext cx="8915400" cy="990600"/>
          </a:xfrm>
          <a:prstGeom prst="flowChartPreparat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ঊপরের চিত্র টি কিসের</a:t>
            </a:r>
            <a:r>
              <a:rPr lang="bn-BD" sz="4000" dirty="0" smtClean="0"/>
              <a:t>?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304800" y="152400"/>
            <a:ext cx="8839200" cy="16764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Preparation 6"/>
          <p:cNvSpPr/>
          <p:nvPr/>
        </p:nvSpPr>
        <p:spPr>
          <a:xfrm>
            <a:off x="0" y="3276600"/>
            <a:ext cx="9144000" cy="1600200"/>
          </a:xfrm>
          <a:prstGeom prst="flowChartPreparat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i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স্প্রে</a:t>
            </a:r>
            <a:r>
              <a:rPr lang="bn-BD" sz="9600" b="1" i="1" u="sng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</a:t>
            </a:r>
            <a:r>
              <a:rPr lang="en-US" sz="9600" b="1" i="1" u="sng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সিট</a:t>
            </a:r>
            <a:endParaRPr lang="en-US" i="1" u="sng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-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981200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ওয়ার্কশিট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কি তা বলতে পারবে</a:t>
            </a: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ওয়ার্কশিটের 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কলাম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রো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কত  তা লিখতে পারবে</a:t>
            </a: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সেল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 কলামের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মধ্যে পার্থক্য নির্ণয় করতে পারবে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305920" y="4567324"/>
          <a:ext cx="2895600" cy="578358"/>
        </p:xfrm>
        <a:graphic>
          <a:graphicData uri="http://schemas.openxmlformats.org/drawingml/2006/table">
            <a:tbl>
              <a:tblPr/>
              <a:tblGrid>
                <a:gridCol w="4936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36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36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936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936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2718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71800" y="304800"/>
          <a:ext cx="1066800" cy="30480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1981201"/>
          <a:ext cx="5934075" cy="457199"/>
        </p:xfrm>
        <a:graphic>
          <a:graphicData uri="http://schemas.openxmlformats.org/drawingml/2006/table">
            <a:tbl>
              <a:tblPr/>
              <a:tblGrid>
                <a:gridCol w="9886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86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886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19400" y="838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/>
                </a:solidFill>
              </a:rPr>
              <a:t>সেল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2819400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B050"/>
                </a:solidFill>
              </a:rPr>
              <a:t>রো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600" y="560598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</a:rPr>
              <a:t>কলাম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1676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সংঙ্গা</a:t>
            </a:r>
            <a:endParaRPr lang="en-US" sz="4400" b="1" u="sng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447800"/>
            <a:ext cx="9144000" cy="317009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সেল </a:t>
            </a:r>
            <a:r>
              <a:rPr lang="en-US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ওয়ার্কশিটের ক্ষুদ্রতম একক কে সেল বলে।</a:t>
            </a: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রো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-বাম থেকে ডান দিকে চলে যাওয়া সেল গুলোর সমষ্টিকে রো বলে।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কলাম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-উপর থেকে নিচের দিকে চলে আসা সেল গুলোর সমষ্টিকে কলাম বলে।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WSSort_Unsort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"/>
            <a:ext cx="7848600" cy="5715000"/>
          </a:xfrm>
          <a:prstGeom prst="rect">
            <a:avLst/>
          </a:prstGeom>
          <a:noFill/>
        </p:spPr>
      </p:pic>
      <p:cxnSp>
        <p:nvCxnSpPr>
          <p:cNvPr id="4" name="Straight Arrow Connector 3"/>
          <p:cNvCxnSpPr/>
          <p:nvPr/>
        </p:nvCxnSpPr>
        <p:spPr>
          <a:xfrm>
            <a:off x="6477000" y="51054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86600" y="6019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সেল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371600" y="0"/>
            <a:ext cx="22098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62400" y="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কলাম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-990600" y="5410200"/>
            <a:ext cx="228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152400" y="42672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52400" y="65532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24000" y="64008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রো বা সারি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2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242</TotalTime>
  <Words>229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TSS</dc:creator>
  <cp:lastModifiedBy>LAB</cp:lastModifiedBy>
  <cp:revision>71</cp:revision>
  <dcterms:created xsi:type="dcterms:W3CDTF">2013-07-08T04:40:51Z</dcterms:created>
  <dcterms:modified xsi:type="dcterms:W3CDTF">2020-01-15T16:07:55Z</dcterms:modified>
</cp:coreProperties>
</file>