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524" autoAdjust="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B5B77-1FF8-43D9-993A-1DACA34159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15B1D-98BD-4E2F-AB4D-12C396738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15B1D-98BD-4E2F-AB4D-12C3967388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3A7F-4768-4405-A5B2-344920CD21EC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5C16-7550-4B86-9526-1BACCD131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620000" cy="762000"/>
          </a:xfrm>
        </p:spPr>
        <p:txBody>
          <a:bodyPr/>
          <a:lstStyle/>
          <a:p>
            <a:r>
              <a:rPr lang="bn-IN" dirty="0" smtClean="0"/>
              <a:t>স্বাগতম</a:t>
            </a:r>
            <a:endParaRPr lang="en-US" dirty="0"/>
          </a:p>
        </p:txBody>
      </p:sp>
      <p:pic>
        <p:nvPicPr>
          <p:cNvPr id="1026" name="Picture 2" descr="E:\Khurshid Jahan (All New)\Photos for class\2e5a4bc4e80e667ececb395f100773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chemeClr val="accent4">
                    <a:lumMod val="50000"/>
                  </a:schemeClr>
                </a:solidFill>
              </a:rPr>
              <a:t>মূল্যায়ন</a:t>
            </a:r>
            <a:br>
              <a:rPr lang="bn-IN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bn-IN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</a:t>
            </a:r>
            <a:r>
              <a:rPr lang="bn-BD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বাংলার জনমনে কাজী নজরুল ইসলাম কী হিসেবে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bn-BD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নন্দিত আসন পেয়েছেন?</a:t>
            </a:r>
            <a:endParaRPr lang="bn-IN" sz="3600" b="1" dirty="0" smtClean="0">
              <a:ln w="11430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bn-IN" sz="3600" b="1" dirty="0" smtClean="0">
              <a:ln w="11430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bn-IN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</a:t>
            </a:r>
            <a:endParaRPr lang="bn-BD" sz="3600" b="1" dirty="0" smtClean="0">
              <a:ln w="11430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714065"/>
            <a:ext cx="7405913" cy="646331"/>
          </a:xfrm>
          <a:prstGeom prst="rect">
            <a:avLst/>
          </a:prstGeom>
          <a:solidFill>
            <a:srgbClr val="FF388C">
              <a:lumMod val="20000"/>
              <a:lumOff val="8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0" cap="none" spc="0" normalizeH="0" baseline="0" noProof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‘কুলি-মজুর’ কবিতাটি কোন গ্রন্থের অন্তর্গত?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i="1" dirty="0" smtClean="0">
                <a:solidFill>
                  <a:schemeClr val="accent4">
                    <a:lumMod val="50000"/>
                  </a:schemeClr>
                </a:solidFill>
              </a:rPr>
              <a:t>বাড়ির কাজ</a:t>
            </a:r>
            <a:endParaRPr lang="en-US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848600" cy="3611563"/>
          </a:xfrm>
        </p:spPr>
        <p:txBody>
          <a:bodyPr/>
          <a:lstStyle/>
          <a:p>
            <a:r>
              <a:rPr lang="bn-BD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‘শ্রমজীবী মানুষের প্রতি স্বচ্ছল মানুষের আচরণ সহানিভূতিশীল হওয়া উচিত’- এর স্বপক্ষে </a:t>
            </a:r>
            <a:r>
              <a:rPr lang="en-US" sz="3600" b="1" dirty="0" err="1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</a:t>
            </a:r>
            <a:r>
              <a:rPr lang="bn-BD" sz="3600" b="1" dirty="0" smtClean="0">
                <a:ln w="1143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লাইনের একটি অনুচ্ছেদে তোমার অভিমত লিখে আনবে।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ধন্যবাদ</a:t>
            </a:r>
            <a:endParaRPr lang="en-US" dirty="0"/>
          </a:p>
        </p:txBody>
      </p:sp>
      <p:pic>
        <p:nvPicPr>
          <p:cNvPr id="4" name="Content Placeholder 3" descr="12919664_10154389297533676_352034701181569708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90600"/>
            <a:ext cx="7772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 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/>
          <a:lstStyle/>
          <a:p>
            <a:pPr>
              <a:buNone/>
            </a:pPr>
            <a:r>
              <a:rPr lang="bn-IN" dirty="0" smtClean="0"/>
              <a:t>                  </a:t>
            </a:r>
          </a:p>
          <a:p>
            <a:pPr>
              <a:buNone/>
            </a:pPr>
            <a:r>
              <a:rPr lang="bn-IN" dirty="0" smtClean="0"/>
              <a:t>   শিক্ষক পরিচিতি </a:t>
            </a:r>
          </a:p>
          <a:p>
            <a:pPr>
              <a:buNone/>
            </a:pPr>
            <a:r>
              <a:rPr lang="bn-IN" dirty="0" smtClean="0"/>
              <a:t>   মোছাঃ খুরশিদ জাহান</a:t>
            </a:r>
          </a:p>
          <a:p>
            <a:pPr>
              <a:buNone/>
            </a:pPr>
            <a:r>
              <a:rPr lang="bn-IN" dirty="0" smtClean="0"/>
              <a:t>  সহকারী শিক্ষক(কম্পিউটার)</a:t>
            </a:r>
          </a:p>
          <a:p>
            <a:pPr>
              <a:buNone/>
            </a:pPr>
            <a:r>
              <a:rPr lang="bn-IN" dirty="0" smtClean="0"/>
              <a:t> সাজাপুর ফুলতলা আহঃ ফাযিল স্নাতক ফাযিল মাদরাসা।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                   বিষয়ঃ বাংলা</a:t>
            </a:r>
            <a:br>
              <a:rPr lang="bn-IN" dirty="0" smtClean="0"/>
            </a:br>
            <a:r>
              <a:rPr lang="bn-IN" dirty="0" smtClean="0"/>
              <a:t>শ্রেণীঃ ৭ম</a:t>
            </a:r>
            <a:br>
              <a:rPr lang="bn-IN" dirty="0" smtClean="0"/>
            </a:br>
            <a:r>
              <a:rPr lang="bn-IN" dirty="0" smtClean="0"/>
              <a:t>কবিতা কুলি মজুর</a:t>
            </a:r>
            <a:br>
              <a:rPr lang="bn-IN" dirty="0" smtClean="0"/>
            </a:br>
            <a:r>
              <a:rPr lang="bn-IN" dirty="0" smtClean="0"/>
              <a:t>কাজী নজরুল ইসলাম</a:t>
            </a:r>
            <a:br>
              <a:rPr lang="bn-IN" dirty="0" smtClean="0"/>
            </a:br>
            <a:r>
              <a:rPr lang="bn-IN" dirty="0" smtClean="0"/>
              <a:t>সময়ঃ ৪০ মিনিট </a:t>
            </a:r>
            <a:endParaRPr lang="bn-IN" dirty="0" smtClean="0"/>
          </a:p>
          <a:p>
            <a:r>
              <a:rPr lang="bn-IN" dirty="0" smtClean="0"/>
              <a:t>তারিখঃ ১৬/০১/২০২০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312420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</a:rPr>
              <a:t>কুলি মজুর</a:t>
            </a:r>
            <a:br>
              <a:rPr lang="bn-IN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n-IN" sz="2800" dirty="0" smtClean="0">
                <a:solidFill>
                  <a:schemeClr val="accent4">
                    <a:lumMod val="75000"/>
                  </a:schemeClr>
                </a:solidFill>
              </a:rPr>
              <a:t>কাজী নজরুল ইসলাম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69" y="3200400"/>
            <a:ext cx="5834416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90000"/>
          </a:bodyPr>
          <a:lstStyle/>
          <a:p>
            <a:r>
              <a:rPr lang="bn-IN" sz="4900" dirty="0" smtClean="0">
                <a:solidFill>
                  <a:srgbClr val="C00000"/>
                </a:solidFill>
              </a:rPr>
              <a:t>এ পাঠে শিক্ষার্থীরা –</a:t>
            </a:r>
            <a:br>
              <a:rPr lang="bn-IN" sz="4900" dirty="0" smtClean="0">
                <a:solidFill>
                  <a:srgbClr val="C00000"/>
                </a:solidFill>
              </a:rPr>
            </a:br>
            <a:r>
              <a:rPr lang="bn-IN" sz="4900" dirty="0" smtClean="0">
                <a:solidFill>
                  <a:srgbClr val="C00000"/>
                </a:solidFill>
              </a:rPr>
              <a:t>*কবি কাজী নজরুল ইসলামের সংক্ষিপ্ত পরিচয় উল্লেখ করতে পারবে। </a:t>
            </a:r>
            <a:br>
              <a:rPr lang="bn-IN" sz="4900" dirty="0" smtClean="0">
                <a:solidFill>
                  <a:srgbClr val="C00000"/>
                </a:solidFill>
              </a:rPr>
            </a:br>
            <a:r>
              <a:rPr lang="bn-IN" sz="4900" dirty="0" smtClean="0">
                <a:solidFill>
                  <a:srgbClr val="C00000"/>
                </a:solidFill>
              </a:rPr>
              <a:t>*কবিতাটি শুদ্ধ উচ্চারণে আবৃত্তি করতে পারবে।</a:t>
            </a:r>
            <a:br>
              <a:rPr lang="bn-IN" sz="4900" dirty="0" smtClean="0">
                <a:solidFill>
                  <a:srgbClr val="C00000"/>
                </a:solidFill>
              </a:rPr>
            </a:br>
            <a:r>
              <a:rPr lang="bn-IN" sz="4900" dirty="0" smtClean="0">
                <a:solidFill>
                  <a:srgbClr val="C00000"/>
                </a:solidFill>
              </a:rPr>
              <a:t>* সমাজের সার্বিক উন্নয়নে শ্রমজীবি মানুষদের অবদান ব্যাখ্যা করতে পারবে।   </a:t>
            </a:r>
            <a:endParaRPr lang="en-US" dirty="0"/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শিখনফল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কবি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800600" cy="5334000"/>
          </a:xfrm>
        </p:spPr>
        <p:txBody>
          <a:bodyPr>
            <a:normAutofit/>
          </a:bodyPr>
          <a:lstStyle/>
          <a:p>
            <a:r>
              <a:rPr lang="bn-IN" dirty="0" smtClean="0"/>
              <a:t>জন্মঃ কাজী নজরুল ইসলাম ১৮৯৯ খ্রিস্টাব্দের ২৪শে মে বর্ধমান জেলার আহানসোল মহকুমায় জন্মগ্রহন করেন। </a:t>
            </a:r>
          </a:p>
          <a:p>
            <a:endParaRPr lang="bn-IN" dirty="0" smtClean="0"/>
          </a:p>
          <a:p>
            <a:r>
              <a:rPr lang="bn-IN" dirty="0" smtClean="0"/>
              <a:t>মৃত্যুঃ তিনি ১৯৭৬ খ্রিস্টাব্দের ২৯শে আগস্ট ঢাকায় মৃত্যুবরন করেন।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3581400" cy="5250912"/>
          </a:xfrm>
          <a:prstGeom prst="ellipse">
            <a:avLst/>
          </a:prstGeom>
          <a:ln w="63500" cap="rnd">
            <a:solidFill>
              <a:schemeClr val="accent5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b="1" dirty="0" smtClean="0">
                <a:solidFill>
                  <a:schemeClr val="accent6">
                    <a:lumMod val="50000"/>
                  </a:schemeClr>
                </a:solidFill>
              </a:rPr>
              <a:t>সরব পাঠ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কুলি মজুর</a:t>
            </a:r>
            <a:br>
              <a:rPr lang="bn-IN" dirty="0" smtClean="0"/>
            </a:br>
            <a:r>
              <a:rPr lang="bn-IN" sz="4000" dirty="0" smtClean="0"/>
              <a:t>কাজী নজরুল ইসলাম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153400" cy="4495800"/>
          </a:xfrm>
        </p:spPr>
        <p:txBody>
          <a:bodyPr/>
          <a:lstStyle/>
          <a:p>
            <a:r>
              <a:rPr lang="bn-BD" b="1" dirty="0" smtClean="0"/>
              <a:t> দেখিনু সে দিন রেলে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কুলি বলে এক বাবু সা</a:t>
            </a:r>
            <a:r>
              <a:rPr lang="en-US" b="1" dirty="0" smtClean="0"/>
              <a:t>’</a:t>
            </a:r>
            <a:r>
              <a:rPr lang="bn-BD" b="1" dirty="0" smtClean="0"/>
              <a:t>ব তারে ঠেলে দিলে নিচে ফেলে-</a:t>
            </a:r>
            <a:endParaRPr lang="en-US" dirty="0" smtClean="0"/>
          </a:p>
          <a:p>
            <a:pPr>
              <a:buNone/>
            </a:pPr>
            <a:r>
              <a:rPr lang="bn-IN" b="1" smtClean="0"/>
              <a:t> </a:t>
            </a:r>
            <a:r>
              <a:rPr lang="bn-BD" b="1" smtClean="0"/>
              <a:t> চোখ ফেটেএলো </a:t>
            </a:r>
            <a:r>
              <a:rPr lang="bn-BD" b="1" dirty="0" smtClean="0"/>
              <a:t>জল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এমনি করে কি জগৎ জুড়িয়া মার খাবে দুর্বল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b="1" dirty="0" smtClean="0"/>
              <a:t>যে দধীচিদের হাড় দিয়ে ঐ বাষ্প-শকট চলে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বাবু সাব এসে চড়িল তাহাতে</a:t>
            </a:r>
            <a:r>
              <a:rPr lang="en-US" b="1" dirty="0" smtClean="0"/>
              <a:t>, </a:t>
            </a:r>
            <a:r>
              <a:rPr lang="bn-BD" b="1" dirty="0" smtClean="0"/>
              <a:t>কুলিরা পড়িল তলে।</a:t>
            </a:r>
            <a:endParaRPr lang="en-US" dirty="0" smtClean="0"/>
          </a:p>
          <a:p>
            <a:r>
              <a:rPr lang="bn-BD" b="1" dirty="0" smtClean="0"/>
              <a:t>বেতন দিয়াছ</a:t>
            </a:r>
            <a:r>
              <a:rPr lang="en-US" b="1" dirty="0" smtClean="0"/>
              <a:t>?-</a:t>
            </a:r>
            <a:r>
              <a:rPr lang="bn-BD" b="1" dirty="0" smtClean="0"/>
              <a:t>চুপ রও যত মিথ্যাবাদীর দল!</a:t>
            </a:r>
            <a:endParaRPr lang="en-US" dirty="0" smtClean="0"/>
          </a:p>
          <a:p>
            <a:r>
              <a:rPr lang="bn-BD" b="1" dirty="0" smtClean="0"/>
              <a:t>কত পাই দিয়ে কুলিদের তুই কত ক্রোর পেলি বল</a:t>
            </a:r>
            <a:r>
              <a:rPr lang="en-US" b="1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BD" b="1" dirty="0" smtClean="0"/>
              <a:t>রাজপথে তব চলিছে মোটর</a:t>
            </a:r>
            <a:r>
              <a:rPr lang="en-US" b="1" dirty="0" smtClean="0"/>
              <a:t>, </a:t>
            </a:r>
            <a:r>
              <a:rPr lang="bn-BD" b="1" dirty="0" smtClean="0"/>
              <a:t>সাগরে জাহাজ চলে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রেলপথে চলে বাষ্প-শকট</a:t>
            </a:r>
            <a:r>
              <a:rPr lang="en-US" b="1" dirty="0" smtClean="0"/>
              <a:t>, </a:t>
            </a:r>
            <a:r>
              <a:rPr lang="bn-BD" b="1" dirty="0" smtClean="0"/>
              <a:t>দেশ ছেয়ে গেল কলে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বল তো এসব কাহাদের দান!তোমার অট্টালিকা</a:t>
            </a:r>
            <a:endParaRPr lang="en-US" dirty="0" smtClean="0"/>
          </a:p>
          <a:p>
            <a:r>
              <a:rPr lang="bn-BD" b="1" dirty="0" smtClean="0"/>
              <a:t>কার খুনে রাঙা</a:t>
            </a:r>
            <a:r>
              <a:rPr lang="en-US" b="1" dirty="0" smtClean="0"/>
              <a:t>?- </a:t>
            </a:r>
            <a:r>
              <a:rPr lang="bn-BD" b="1" dirty="0" smtClean="0"/>
              <a:t>ঠুলি খুলে দেখ</a:t>
            </a:r>
            <a:r>
              <a:rPr lang="en-US" b="1" dirty="0" smtClean="0"/>
              <a:t>,</a:t>
            </a:r>
            <a:r>
              <a:rPr lang="bn-BD" b="1" dirty="0" smtClean="0"/>
              <a:t>প্রতি ইটে আছে লিখা।</a:t>
            </a:r>
            <a:endParaRPr lang="en-US" dirty="0" smtClean="0"/>
          </a:p>
          <a:p>
            <a:r>
              <a:rPr lang="bn-BD" b="1" dirty="0" smtClean="0"/>
              <a:t>তুমি জান নাকো কিন্তু পথের প্রতি ধুলিকণা জানে</a:t>
            </a:r>
            <a:r>
              <a:rPr lang="en-US" b="1" dirty="0" smtClean="0"/>
              <a:t>,</a:t>
            </a:r>
            <a:endParaRPr lang="en-US" dirty="0" smtClean="0"/>
          </a:p>
          <a:p>
            <a:r>
              <a:rPr lang="bn-BD" b="1" dirty="0" smtClean="0"/>
              <a:t>পথ ঐ জাহাজ শকট অট্টালিকার মানে!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533400"/>
            <a:ext cx="81534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IN" sz="2000" smtClean="0"/>
              <a:t>             </a:t>
            </a:r>
            <a:r>
              <a:rPr lang="as-IN" sz="2000" smtClean="0"/>
              <a:t>ঐআসিতেছে </a:t>
            </a:r>
            <a:r>
              <a:rPr lang="as-IN" sz="2000" dirty="0" smtClean="0"/>
              <a:t>শুভদিন,</a:t>
            </a:r>
          </a:p>
          <a:p>
            <a:r>
              <a:rPr lang="as-IN" sz="2000" dirty="0" smtClean="0"/>
              <a:t>             দিনে দিনে বহু বাড়িয়াছে দেনা, শুধিতে হইবে ঋণ!</a:t>
            </a:r>
          </a:p>
          <a:p>
            <a:r>
              <a:rPr lang="as-IN" sz="2000" dirty="0" smtClean="0"/>
              <a:t>             হাতুড়ি শাবল গাঁইতি চালায়ে ভাঙ্গিল যারা পাহাড়,</a:t>
            </a:r>
          </a:p>
          <a:p>
            <a:r>
              <a:rPr lang="as-IN" sz="2000" dirty="0" smtClean="0"/>
              <a:t>             পাহাড়-কাটা সে পথের দু-পাশে পড়িয়া যাদের হাড়,</a:t>
            </a:r>
          </a:p>
          <a:p>
            <a:r>
              <a:rPr lang="as-IN" sz="2000" dirty="0" smtClean="0"/>
              <a:t>             তোমারে সেবিতে হইল যাহারা মজুর, মুটে ও কুলি,</a:t>
            </a:r>
          </a:p>
          <a:p>
            <a:r>
              <a:rPr lang="as-IN" sz="2000" dirty="0" smtClean="0"/>
              <a:t>             তোমারে বহিতে যারা পবিত্র অঙ্গে লাগাল ধূলি;</a:t>
            </a:r>
          </a:p>
          <a:p>
            <a:r>
              <a:rPr lang="as-IN" sz="2000" dirty="0" smtClean="0"/>
              <a:t>             তারাই মানুষ, তারাই দেবতা, গাহি তাহাদেরি গান,</a:t>
            </a:r>
          </a:p>
          <a:p>
            <a:r>
              <a:rPr lang="as-IN" sz="2000" dirty="0" smtClean="0"/>
              <a:t>             তাদেরি ব্যথিত বক্ষে পা ফেলে আসে নব উত্থান!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305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               </vt:lpstr>
      <vt:lpstr>কুলি মজুর কাজী নজরুল ইসলাম</vt:lpstr>
      <vt:lpstr>এ পাঠে শিক্ষার্থীরা – *কবি কাজী নজরুল ইসলামের সংক্ষিপ্ত পরিচয় উল্লেখ করতে পারবে।  *কবিতাটি শুদ্ধ উচ্চারণে আবৃত্তি করতে পারবে। * সমাজের সার্বিক উন্নয়নে শ্রমজীবি মানুষদের অবদান ব্যাখ্যা করতে পারবে।   </vt:lpstr>
      <vt:lpstr>কবি পরিচিতি </vt:lpstr>
      <vt:lpstr> সরব পাঠ কুলি মজুর কাজী নজরুল ইসলাম</vt:lpstr>
      <vt:lpstr>Slide 7</vt:lpstr>
      <vt:lpstr>Slide 8</vt:lpstr>
      <vt:lpstr>Slide 9</vt:lpstr>
      <vt:lpstr>মূল্যায়ন 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সাগতম</dc:title>
  <dc:creator>Mohsin</dc:creator>
  <cp:lastModifiedBy>Mohsin</cp:lastModifiedBy>
  <cp:revision>36</cp:revision>
  <dcterms:created xsi:type="dcterms:W3CDTF">2020-01-15T08:29:03Z</dcterms:created>
  <dcterms:modified xsi:type="dcterms:W3CDTF">2020-01-16T03:37:13Z</dcterms:modified>
</cp:coreProperties>
</file>