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56" r:id="rId6"/>
    <p:sldId id="262" r:id="rId7"/>
    <p:sldId id="266" r:id="rId8"/>
    <p:sldId id="271" r:id="rId9"/>
    <p:sldId id="264" r:id="rId10"/>
    <p:sldId id="272" r:id="rId11"/>
    <p:sldId id="265" r:id="rId12"/>
    <p:sldId id="267" r:id="rId13"/>
    <p:sldId id="268" r:id="rId14"/>
    <p:sldId id="273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6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3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3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7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01F6-75C2-4DE9-9A04-BC05CAD8B92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1760-5331-4D2D-8B3E-230AB4E4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63782" y="914400"/>
            <a:ext cx="9088581" cy="5134610"/>
            <a:chOff x="1163782" y="914400"/>
            <a:chExt cx="9088581" cy="51346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426" y="914400"/>
              <a:ext cx="3294937" cy="513461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163782" y="1219200"/>
              <a:ext cx="5611091" cy="4253345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</a:t>
              </a:r>
            </a:p>
            <a:p>
              <a:pPr algn="ctr"/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</a:t>
              </a:r>
            </a:p>
            <a:p>
              <a:pPr algn="ctr"/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my class.</a:t>
              </a:r>
              <a:endParaRPr lang="en-US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385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4" y="655093"/>
            <a:ext cx="6933063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colors are there at the traffic light?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37" y="2386783"/>
            <a:ext cx="4599296" cy="37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92948" y="423895"/>
            <a:ext cx="10494189" cy="1343025"/>
            <a:chOff x="892948" y="423895"/>
            <a:chExt cx="10494189" cy="1343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948" y="423895"/>
              <a:ext cx="2619375" cy="1343025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110034" y="423895"/>
              <a:ext cx="7277103" cy="134302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 light </a:t>
              </a:r>
              <a:r>
                <a:rPr lang="en-US" sz="4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means to stop.</a:t>
              </a:r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2949" y="2209801"/>
            <a:ext cx="10477527" cy="2262187"/>
            <a:chOff x="892949" y="2209801"/>
            <a:chExt cx="10477527" cy="22621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949" y="2209801"/>
              <a:ext cx="1650226" cy="2262187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110034" y="2528904"/>
              <a:ext cx="7260442" cy="140017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Yellow light 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means to wait.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6510" y="4916885"/>
            <a:ext cx="10490627" cy="1455339"/>
            <a:chOff x="896510" y="4916885"/>
            <a:chExt cx="10490627" cy="14553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10" y="4916885"/>
              <a:ext cx="2511263" cy="1455339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4110035" y="4916885"/>
              <a:ext cx="7277102" cy="145533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Green light </a:t>
              </a:r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means to go.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3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5108" y="480822"/>
            <a:ext cx="9515429" cy="70653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to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998857"/>
              </p:ext>
            </p:extLst>
          </p:nvPr>
        </p:nvGraphicFramePr>
        <p:xfrm>
          <a:off x="4342040" y="2755505"/>
          <a:ext cx="2877625" cy="72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993600" imgH="437760" progId="Package">
                  <p:embed/>
                </p:oleObj>
              </mc:Choice>
              <mc:Fallback>
                <p:oleObj name="Packager Shell Object" showAsIcon="1" r:id="rId3" imgW="99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2040" y="2755505"/>
                        <a:ext cx="2877625" cy="722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39903" y="5045683"/>
            <a:ext cx="9710067" cy="7136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audio for several times.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1182" y="618978"/>
            <a:ext cx="10986867" cy="16599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repeat after me with claps.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1181" y="3697074"/>
            <a:ext cx="10986867" cy="19132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Recite the rhyme in pairs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5" y="407805"/>
            <a:ext cx="728790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 for True or F for False.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265" y="1665083"/>
            <a:ext cx="88301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There are three lights on a traffic signal.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266" y="2370668"/>
            <a:ext cx="88301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red light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slow down.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266" y="2981616"/>
            <a:ext cx="88301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yellow light means go.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3266" y="3592563"/>
            <a:ext cx="88301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green light means look both ways and go.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266" y="4203511"/>
            <a:ext cx="88301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red light is between the other light.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3266" y="4831729"/>
            <a:ext cx="88301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green light is under the yellow light.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7963" y="534572"/>
            <a:ext cx="11000935" cy="95660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4228" y="3165232"/>
            <a:ext cx="9173606" cy="24712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light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mean?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</a:t>
            </a:r>
            <a:r>
              <a:rPr lang="en-US" sz="3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light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</a:t>
            </a:r>
            <a:r>
              <a:rPr lang="en-US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light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mean?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d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6842" y="457200"/>
            <a:ext cx="4790364" cy="3527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0812" y="3521122"/>
            <a:ext cx="4913194" cy="255454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everybody.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00891" y="201609"/>
            <a:ext cx="9479425" cy="5923496"/>
            <a:chOff x="1209822" y="174313"/>
            <a:chExt cx="6386732" cy="5923496"/>
          </a:xfrm>
        </p:grpSpPr>
        <p:sp>
          <p:nvSpPr>
            <p:cNvPr id="2" name="Rounded Rectangle 1"/>
            <p:cNvSpPr/>
            <p:nvPr/>
          </p:nvSpPr>
          <p:spPr>
            <a:xfrm>
              <a:off x="1459096" y="174313"/>
              <a:ext cx="5888182" cy="1011382"/>
            </a:xfrm>
            <a:prstGeom prst="roundRect">
              <a:avLst/>
            </a:prstGeom>
            <a:solidFill>
              <a:schemeClr val="accent1">
                <a:alpha val="58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Teacher’s introduction </a:t>
              </a:r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09822" y="1981200"/>
              <a:ext cx="6386732" cy="411660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Sarup Das</a:t>
              </a:r>
              <a:endPara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Head teacher</a:t>
              </a:r>
              <a:endPara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 err="1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Azompur</a:t>
              </a:r>
              <a:r>
                <a:rPr lang="en-US" sz="40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Govt. Primary School,</a:t>
              </a:r>
            </a:p>
            <a:p>
              <a:pPr algn="ctr"/>
              <a:r>
                <a:rPr lang="en-US" sz="4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Darsana,Chuadanga</a:t>
              </a:r>
              <a:endPara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625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384644" y="300250"/>
            <a:ext cx="4933140" cy="1638151"/>
          </a:xfrm>
          <a:prstGeom prst="downArrow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36747" y="2349696"/>
            <a:ext cx="6428935" cy="402336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Class-Four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8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(1-2)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Traffic Lights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4180" y="360218"/>
            <a:ext cx="11291456" cy="6414652"/>
            <a:chOff x="554180" y="360218"/>
            <a:chExt cx="11291456" cy="6414652"/>
          </a:xfrm>
        </p:grpSpPr>
        <p:sp>
          <p:nvSpPr>
            <p:cNvPr id="2" name="Down Arrow 1"/>
            <p:cNvSpPr/>
            <p:nvPr/>
          </p:nvSpPr>
          <p:spPr>
            <a:xfrm>
              <a:off x="554180" y="360218"/>
              <a:ext cx="11291456" cy="872836"/>
            </a:xfrm>
            <a:prstGeom prst="downArrow">
              <a:avLst>
                <a:gd name="adj1" fmla="val 50000"/>
                <a:gd name="adj2" fmla="val 4365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54180" y="1357741"/>
              <a:ext cx="11291456" cy="5417129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u="sng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 : </a:t>
              </a: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1.1.1: Recognize sound differences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context of words.</a:t>
              </a: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1.2.1. Recognize which syllable in a word is stressed.</a:t>
              </a:r>
              <a:endPara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u="sng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 </a:t>
              </a: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4.1.1 : Repeat poems after the teacher.</a:t>
              </a: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4.1.2: Recite poem with understanding.</a:t>
              </a:r>
            </a:p>
            <a:p>
              <a:r>
                <a:rPr lang="en-US" sz="3200" u="sng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Reading: </a:t>
              </a: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4.1.1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Read aloud poems with proper sounds, stress and intonation.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2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4974" y="751233"/>
            <a:ext cx="7961097" cy="260508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Song.”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5922" y="3888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1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3793" y="88318"/>
            <a:ext cx="8993874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1" y="1815406"/>
            <a:ext cx="3168453" cy="3650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28" y="2426256"/>
            <a:ext cx="4129045" cy="24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28863" y="500063"/>
            <a:ext cx="8201025" cy="11430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0100" y="2009775"/>
            <a:ext cx="10029825" cy="4246269"/>
            <a:chOff x="800100" y="2009775"/>
            <a:chExt cx="10029825" cy="42462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450" y="2009775"/>
              <a:ext cx="3038475" cy="424626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00100" y="2686050"/>
              <a:ext cx="6272213" cy="234315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</a:t>
              </a:r>
              <a:r>
                <a:rPr lang="en-US" sz="7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Lights</a:t>
              </a:r>
              <a:endPara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0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593" y="1842450"/>
            <a:ext cx="3029803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48" y="1269244"/>
            <a:ext cx="3345492" cy="2205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6537" y="4285397"/>
            <a:ext cx="2743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Down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492" y="4100731"/>
            <a:ext cx="484022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traffic slowdown in the passing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0429" y="351022"/>
            <a:ext cx="34801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8004" y="431483"/>
            <a:ext cx="3143096" cy="5693240"/>
            <a:chOff x="1772466" y="250360"/>
            <a:chExt cx="3143096" cy="56932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66" y="250360"/>
              <a:ext cx="3143095" cy="4392475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1772466" y="4986338"/>
              <a:ext cx="3143096" cy="9572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this?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68387" y="932884"/>
            <a:ext cx="3700462" cy="5191839"/>
            <a:chOff x="4900614" y="431483"/>
            <a:chExt cx="2987477" cy="42548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614" y="431483"/>
              <a:ext cx="2987476" cy="273689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4900615" y="3743325"/>
              <a:ext cx="2987476" cy="942975"/>
            </a:xfrm>
            <a:prstGeom prst="round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this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726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294</Words>
  <Application>Microsoft Office PowerPoint</Application>
  <PresentationFormat>Widescreen</PresentationFormat>
  <Paragraphs>54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 UDDIN</dc:creator>
  <cp:lastModifiedBy>sarup</cp:lastModifiedBy>
  <cp:revision>23</cp:revision>
  <dcterms:created xsi:type="dcterms:W3CDTF">2019-05-31T19:03:17Z</dcterms:created>
  <dcterms:modified xsi:type="dcterms:W3CDTF">2020-01-16T15:15:34Z</dcterms:modified>
</cp:coreProperties>
</file>