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1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31" autoAdjust="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C6DFC-8D94-458B-9C06-04B144B070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BC3AD-6EFC-48FF-B06A-8D43CE82450A}">
      <dgm:prSet phldrT="[Text]"/>
      <dgm:spPr/>
      <dgm:t>
        <a:bodyPr/>
        <a:lstStyle/>
        <a:p>
          <a:r>
            <a:rPr lang="bn-BD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dirty="0"/>
        </a:p>
      </dgm:t>
    </dgm:pt>
    <dgm:pt modelId="{7D1A9866-6061-43FF-A575-3DFF90315D8D}" type="parTrans" cxnId="{4B241640-218C-4992-B688-4C551007DA7F}">
      <dgm:prSet/>
      <dgm:spPr/>
      <dgm:t>
        <a:bodyPr/>
        <a:lstStyle/>
        <a:p>
          <a:endParaRPr lang="en-US"/>
        </a:p>
      </dgm:t>
    </dgm:pt>
    <dgm:pt modelId="{AC5488AE-7AC5-4E80-B3FB-186F461BADA4}" type="sibTrans" cxnId="{4B241640-218C-4992-B688-4C551007DA7F}">
      <dgm:prSet/>
      <dgm:spPr/>
      <dgm:t>
        <a:bodyPr/>
        <a:lstStyle/>
        <a:p>
          <a:endParaRPr lang="en-US"/>
        </a:p>
      </dgm:t>
    </dgm:pt>
    <dgm:pt modelId="{A5F0E012-9326-4F5A-BCEE-FCF69DBBD6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ই-মেইল সাইট </a:t>
          </a:r>
          <a:endParaRPr lang="en-US" dirty="0">
            <a:solidFill>
              <a:schemeClr val="tx1"/>
            </a:solidFill>
          </a:endParaRPr>
        </a:p>
      </dgm:t>
    </dgm:pt>
    <dgm:pt modelId="{361A718F-2B5C-44C5-94BF-4C2B163052B3}" type="parTrans" cxnId="{5E94F991-BA06-4509-9F01-7DB167D0D47A}">
      <dgm:prSet/>
      <dgm:spPr/>
      <dgm:t>
        <a:bodyPr/>
        <a:lstStyle/>
        <a:p>
          <a:endParaRPr lang="en-US"/>
        </a:p>
      </dgm:t>
    </dgm:pt>
    <dgm:pt modelId="{A1E7E1DF-9613-4CD5-AFB1-ADC6AD1D7F5D}" type="sibTrans" cxnId="{5E94F991-BA06-4509-9F01-7DB167D0D47A}">
      <dgm:prSet/>
      <dgm:spPr/>
      <dgm:t>
        <a:bodyPr/>
        <a:lstStyle/>
        <a:p>
          <a:endParaRPr lang="en-US"/>
        </a:p>
      </dgm:t>
    </dgm:pt>
    <dgm:pt modelId="{9271103E-E65F-4606-B117-20D3A138F52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dirty="0">
            <a:solidFill>
              <a:schemeClr val="tx1"/>
            </a:solidFill>
          </a:endParaRPr>
        </a:p>
      </dgm:t>
    </dgm:pt>
    <dgm:pt modelId="{D6D5E1F0-AAF5-4C12-9365-648A0F4B2C15}" type="parTrans" cxnId="{0D45D924-DD53-4D5F-9D04-C829EB3170E5}">
      <dgm:prSet/>
      <dgm:spPr/>
      <dgm:t>
        <a:bodyPr/>
        <a:lstStyle/>
        <a:p>
          <a:endParaRPr lang="en-US"/>
        </a:p>
      </dgm:t>
    </dgm:pt>
    <dgm:pt modelId="{340B1EAF-377B-49B3-953E-3FC47E919BAB}" type="sibTrans" cxnId="{0D45D924-DD53-4D5F-9D04-C829EB3170E5}">
      <dgm:prSet/>
      <dgm:spPr/>
      <dgm:t>
        <a:bodyPr/>
        <a:lstStyle/>
        <a:p>
          <a:endParaRPr lang="en-US"/>
        </a:p>
      </dgm:t>
    </dgm:pt>
    <dgm:pt modelId="{C8EE42C7-7839-4366-89E7-16BC484DE1E2}" type="pres">
      <dgm:prSet presAssocID="{4B8C6DFC-8D94-458B-9C06-04B144B070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5AD2E7-8F3D-4215-A34D-23AC649F6364}" type="pres">
      <dgm:prSet presAssocID="{166BC3AD-6EFC-48FF-B06A-8D43CE82450A}" presName="hierRoot1" presStyleCnt="0"/>
      <dgm:spPr/>
    </dgm:pt>
    <dgm:pt modelId="{239AF1E4-D409-4C6A-8D79-969117268E4C}" type="pres">
      <dgm:prSet presAssocID="{166BC3AD-6EFC-48FF-B06A-8D43CE82450A}" presName="composite" presStyleCnt="0"/>
      <dgm:spPr/>
    </dgm:pt>
    <dgm:pt modelId="{A8ABDF4C-96A3-4A7C-9647-034496193EE9}" type="pres">
      <dgm:prSet presAssocID="{166BC3AD-6EFC-48FF-B06A-8D43CE82450A}" presName="background" presStyleLbl="node0" presStyleIdx="0" presStyleCnt="1"/>
      <dgm:spPr/>
    </dgm:pt>
    <dgm:pt modelId="{CFEFCB0B-C1F0-468F-8698-564B1C9A121E}" type="pres">
      <dgm:prSet presAssocID="{166BC3AD-6EFC-48FF-B06A-8D43CE82450A}" presName="text" presStyleLbl="fgAcc0" presStyleIdx="0" presStyleCnt="1">
        <dgm:presLayoutVars>
          <dgm:chPref val="3"/>
        </dgm:presLayoutVars>
      </dgm:prSet>
      <dgm:spPr/>
    </dgm:pt>
    <dgm:pt modelId="{F9E6F91B-84E6-410E-A2D5-0A504A3DFBA5}" type="pres">
      <dgm:prSet presAssocID="{166BC3AD-6EFC-48FF-B06A-8D43CE82450A}" presName="hierChild2" presStyleCnt="0"/>
      <dgm:spPr/>
    </dgm:pt>
    <dgm:pt modelId="{6D4B8BED-32A5-46DB-8EE7-FEA18317A79E}" type="pres">
      <dgm:prSet presAssocID="{361A718F-2B5C-44C5-94BF-4C2B163052B3}" presName="Name10" presStyleLbl="parChTrans1D2" presStyleIdx="0" presStyleCnt="2"/>
      <dgm:spPr/>
    </dgm:pt>
    <dgm:pt modelId="{FD07273C-4A99-4307-BDDC-238ED7EBBC39}" type="pres">
      <dgm:prSet presAssocID="{A5F0E012-9326-4F5A-BCEE-FCF69DBBD62A}" presName="hierRoot2" presStyleCnt="0"/>
      <dgm:spPr/>
    </dgm:pt>
    <dgm:pt modelId="{D5341C39-62CC-4837-927C-C50BCED8E316}" type="pres">
      <dgm:prSet presAssocID="{A5F0E012-9326-4F5A-BCEE-FCF69DBBD62A}" presName="composite2" presStyleCnt="0"/>
      <dgm:spPr/>
    </dgm:pt>
    <dgm:pt modelId="{35535373-8E22-4328-97A5-2CD9160E2E67}" type="pres">
      <dgm:prSet presAssocID="{A5F0E012-9326-4F5A-BCEE-FCF69DBBD62A}" presName="background2" presStyleLbl="node2" presStyleIdx="0" presStyleCnt="2"/>
      <dgm:spPr/>
    </dgm:pt>
    <dgm:pt modelId="{9A346F1E-EBD3-4995-9AFA-133DCC1BF234}" type="pres">
      <dgm:prSet presAssocID="{A5F0E012-9326-4F5A-BCEE-FCF69DBBD62A}" presName="text2" presStyleLbl="fgAcc2" presStyleIdx="0" presStyleCnt="2" custScaleX="138474" custScaleY="140967" custLinFactNeighborX="-22504" custLinFactNeighborY="2443">
        <dgm:presLayoutVars>
          <dgm:chPref val="3"/>
        </dgm:presLayoutVars>
      </dgm:prSet>
      <dgm:spPr/>
    </dgm:pt>
    <dgm:pt modelId="{B2DBC420-BB99-4A4F-820A-9CC17385775B}" type="pres">
      <dgm:prSet presAssocID="{A5F0E012-9326-4F5A-BCEE-FCF69DBBD62A}" presName="hierChild3" presStyleCnt="0"/>
      <dgm:spPr/>
    </dgm:pt>
    <dgm:pt modelId="{2DE9C4BD-7C96-4B43-BB90-D2A5F36C99F5}" type="pres">
      <dgm:prSet presAssocID="{D6D5E1F0-AAF5-4C12-9365-648A0F4B2C15}" presName="Name10" presStyleLbl="parChTrans1D2" presStyleIdx="1" presStyleCnt="2"/>
      <dgm:spPr/>
    </dgm:pt>
    <dgm:pt modelId="{B98429EC-490B-406A-B161-C30348085745}" type="pres">
      <dgm:prSet presAssocID="{9271103E-E65F-4606-B117-20D3A138F52A}" presName="hierRoot2" presStyleCnt="0"/>
      <dgm:spPr/>
    </dgm:pt>
    <dgm:pt modelId="{52BD32B3-59AE-455F-A294-9FD07410A65D}" type="pres">
      <dgm:prSet presAssocID="{9271103E-E65F-4606-B117-20D3A138F52A}" presName="composite2" presStyleCnt="0"/>
      <dgm:spPr/>
    </dgm:pt>
    <dgm:pt modelId="{4361D414-D263-4AC0-9743-AE35124DFAE8}" type="pres">
      <dgm:prSet presAssocID="{9271103E-E65F-4606-B117-20D3A138F52A}" presName="background2" presStyleLbl="node2" presStyleIdx="1" presStyleCnt="2"/>
      <dgm:spPr/>
    </dgm:pt>
    <dgm:pt modelId="{F1E4BBAD-4F1D-4E49-9E2B-17656CEA3A7E}" type="pres">
      <dgm:prSet presAssocID="{9271103E-E65F-4606-B117-20D3A138F52A}" presName="text2" presStyleLbl="fgAcc2" presStyleIdx="1" presStyleCnt="2" custScaleX="139686" custScaleY="141107" custLinFactNeighborX="22702" custLinFactNeighborY="2443">
        <dgm:presLayoutVars>
          <dgm:chPref val="3"/>
        </dgm:presLayoutVars>
      </dgm:prSet>
      <dgm:spPr/>
    </dgm:pt>
    <dgm:pt modelId="{A2ABDE5A-3A89-4B60-91C6-7C8FF4AE6171}" type="pres">
      <dgm:prSet presAssocID="{9271103E-E65F-4606-B117-20D3A138F52A}" presName="hierChild3" presStyleCnt="0"/>
      <dgm:spPr/>
    </dgm:pt>
  </dgm:ptLst>
  <dgm:cxnLst>
    <dgm:cxn modelId="{F8388701-7067-4E43-910A-F540FC9FD90D}" type="presOf" srcId="{361A718F-2B5C-44C5-94BF-4C2B163052B3}" destId="{6D4B8BED-32A5-46DB-8EE7-FEA18317A79E}" srcOrd="0" destOrd="0" presId="urn:microsoft.com/office/officeart/2005/8/layout/hierarchy1"/>
    <dgm:cxn modelId="{0D45D924-DD53-4D5F-9D04-C829EB3170E5}" srcId="{166BC3AD-6EFC-48FF-B06A-8D43CE82450A}" destId="{9271103E-E65F-4606-B117-20D3A138F52A}" srcOrd="1" destOrd="0" parTransId="{D6D5E1F0-AAF5-4C12-9365-648A0F4B2C15}" sibTransId="{340B1EAF-377B-49B3-953E-3FC47E919BAB}"/>
    <dgm:cxn modelId="{80013836-55F3-4DC8-A7CC-187C0805C84F}" type="presOf" srcId="{4B8C6DFC-8D94-458B-9C06-04B144B07062}" destId="{C8EE42C7-7839-4366-89E7-16BC484DE1E2}" srcOrd="0" destOrd="0" presId="urn:microsoft.com/office/officeart/2005/8/layout/hierarchy1"/>
    <dgm:cxn modelId="{6EFA4C3E-9826-4A24-B340-239071587DA8}" type="presOf" srcId="{9271103E-E65F-4606-B117-20D3A138F52A}" destId="{F1E4BBAD-4F1D-4E49-9E2B-17656CEA3A7E}" srcOrd="0" destOrd="0" presId="urn:microsoft.com/office/officeart/2005/8/layout/hierarchy1"/>
    <dgm:cxn modelId="{4B241640-218C-4992-B688-4C551007DA7F}" srcId="{4B8C6DFC-8D94-458B-9C06-04B144B07062}" destId="{166BC3AD-6EFC-48FF-B06A-8D43CE82450A}" srcOrd="0" destOrd="0" parTransId="{7D1A9866-6061-43FF-A575-3DFF90315D8D}" sibTransId="{AC5488AE-7AC5-4E80-B3FB-186F461BADA4}"/>
    <dgm:cxn modelId="{8A484673-8033-4FA8-BC3A-A0D3C3F613AA}" type="presOf" srcId="{A5F0E012-9326-4F5A-BCEE-FCF69DBBD62A}" destId="{9A346F1E-EBD3-4995-9AFA-133DCC1BF234}" srcOrd="0" destOrd="0" presId="urn:microsoft.com/office/officeart/2005/8/layout/hierarchy1"/>
    <dgm:cxn modelId="{5E94F991-BA06-4509-9F01-7DB167D0D47A}" srcId="{166BC3AD-6EFC-48FF-B06A-8D43CE82450A}" destId="{A5F0E012-9326-4F5A-BCEE-FCF69DBBD62A}" srcOrd="0" destOrd="0" parTransId="{361A718F-2B5C-44C5-94BF-4C2B163052B3}" sibTransId="{A1E7E1DF-9613-4CD5-AFB1-ADC6AD1D7F5D}"/>
    <dgm:cxn modelId="{216C2BFA-3D47-492C-85C1-9B46602FE023}" type="presOf" srcId="{166BC3AD-6EFC-48FF-B06A-8D43CE82450A}" destId="{CFEFCB0B-C1F0-468F-8698-564B1C9A121E}" srcOrd="0" destOrd="0" presId="urn:microsoft.com/office/officeart/2005/8/layout/hierarchy1"/>
    <dgm:cxn modelId="{914BD3FC-92CD-4C68-9844-DFF49F4CA2EA}" type="presOf" srcId="{D6D5E1F0-AAF5-4C12-9365-648A0F4B2C15}" destId="{2DE9C4BD-7C96-4B43-BB90-D2A5F36C99F5}" srcOrd="0" destOrd="0" presId="urn:microsoft.com/office/officeart/2005/8/layout/hierarchy1"/>
    <dgm:cxn modelId="{020513F8-19BC-46B8-921A-35CF808EDF16}" type="presParOf" srcId="{C8EE42C7-7839-4366-89E7-16BC484DE1E2}" destId="{275AD2E7-8F3D-4215-A34D-23AC649F6364}" srcOrd="0" destOrd="0" presId="urn:microsoft.com/office/officeart/2005/8/layout/hierarchy1"/>
    <dgm:cxn modelId="{B791F081-A60A-445E-A770-4A9DDF939B56}" type="presParOf" srcId="{275AD2E7-8F3D-4215-A34D-23AC649F6364}" destId="{239AF1E4-D409-4C6A-8D79-969117268E4C}" srcOrd="0" destOrd="0" presId="urn:microsoft.com/office/officeart/2005/8/layout/hierarchy1"/>
    <dgm:cxn modelId="{16B72BC4-614F-4448-9917-629362FA92C1}" type="presParOf" srcId="{239AF1E4-D409-4C6A-8D79-969117268E4C}" destId="{A8ABDF4C-96A3-4A7C-9647-034496193EE9}" srcOrd="0" destOrd="0" presId="urn:microsoft.com/office/officeart/2005/8/layout/hierarchy1"/>
    <dgm:cxn modelId="{B4C0F059-9435-40D5-A1E8-4F33252ABD01}" type="presParOf" srcId="{239AF1E4-D409-4C6A-8D79-969117268E4C}" destId="{CFEFCB0B-C1F0-468F-8698-564B1C9A121E}" srcOrd="1" destOrd="0" presId="urn:microsoft.com/office/officeart/2005/8/layout/hierarchy1"/>
    <dgm:cxn modelId="{91B1908E-0D71-4E2C-973E-1EDF9515AE47}" type="presParOf" srcId="{275AD2E7-8F3D-4215-A34D-23AC649F6364}" destId="{F9E6F91B-84E6-410E-A2D5-0A504A3DFBA5}" srcOrd="1" destOrd="0" presId="urn:microsoft.com/office/officeart/2005/8/layout/hierarchy1"/>
    <dgm:cxn modelId="{48338310-FCCE-417E-AF58-4BE0450EB115}" type="presParOf" srcId="{F9E6F91B-84E6-410E-A2D5-0A504A3DFBA5}" destId="{6D4B8BED-32A5-46DB-8EE7-FEA18317A79E}" srcOrd="0" destOrd="0" presId="urn:microsoft.com/office/officeart/2005/8/layout/hierarchy1"/>
    <dgm:cxn modelId="{9154B854-309D-4389-A9CC-65CC78D2A27D}" type="presParOf" srcId="{F9E6F91B-84E6-410E-A2D5-0A504A3DFBA5}" destId="{FD07273C-4A99-4307-BDDC-238ED7EBBC39}" srcOrd="1" destOrd="0" presId="urn:microsoft.com/office/officeart/2005/8/layout/hierarchy1"/>
    <dgm:cxn modelId="{352DE792-5ED9-4C23-8E07-D70278FFBD84}" type="presParOf" srcId="{FD07273C-4A99-4307-BDDC-238ED7EBBC39}" destId="{D5341C39-62CC-4837-927C-C50BCED8E316}" srcOrd="0" destOrd="0" presId="urn:microsoft.com/office/officeart/2005/8/layout/hierarchy1"/>
    <dgm:cxn modelId="{FB27C4F2-7528-4A2E-9FEF-E8C96FC7E42F}" type="presParOf" srcId="{D5341C39-62CC-4837-927C-C50BCED8E316}" destId="{35535373-8E22-4328-97A5-2CD9160E2E67}" srcOrd="0" destOrd="0" presId="urn:microsoft.com/office/officeart/2005/8/layout/hierarchy1"/>
    <dgm:cxn modelId="{0DA3E64B-A012-43C8-8405-0174F707B22B}" type="presParOf" srcId="{D5341C39-62CC-4837-927C-C50BCED8E316}" destId="{9A346F1E-EBD3-4995-9AFA-133DCC1BF234}" srcOrd="1" destOrd="0" presId="urn:microsoft.com/office/officeart/2005/8/layout/hierarchy1"/>
    <dgm:cxn modelId="{71C52020-BD12-4CA1-A887-CC1F07F304B7}" type="presParOf" srcId="{FD07273C-4A99-4307-BDDC-238ED7EBBC39}" destId="{B2DBC420-BB99-4A4F-820A-9CC17385775B}" srcOrd="1" destOrd="0" presId="urn:microsoft.com/office/officeart/2005/8/layout/hierarchy1"/>
    <dgm:cxn modelId="{35559474-2126-491F-9262-C955C674E40B}" type="presParOf" srcId="{F9E6F91B-84E6-410E-A2D5-0A504A3DFBA5}" destId="{2DE9C4BD-7C96-4B43-BB90-D2A5F36C99F5}" srcOrd="2" destOrd="0" presId="urn:microsoft.com/office/officeart/2005/8/layout/hierarchy1"/>
    <dgm:cxn modelId="{1A627151-8B6C-4CCC-AC57-25A9B0BE9FE9}" type="presParOf" srcId="{F9E6F91B-84E6-410E-A2D5-0A504A3DFBA5}" destId="{B98429EC-490B-406A-B161-C30348085745}" srcOrd="3" destOrd="0" presId="urn:microsoft.com/office/officeart/2005/8/layout/hierarchy1"/>
    <dgm:cxn modelId="{CD5527B5-CC9E-4D7A-93BF-1242ABBFF80E}" type="presParOf" srcId="{B98429EC-490B-406A-B161-C30348085745}" destId="{52BD32B3-59AE-455F-A294-9FD07410A65D}" srcOrd="0" destOrd="0" presId="urn:microsoft.com/office/officeart/2005/8/layout/hierarchy1"/>
    <dgm:cxn modelId="{F04DB448-FDFD-4E7D-B767-0B991296797D}" type="presParOf" srcId="{52BD32B3-59AE-455F-A294-9FD07410A65D}" destId="{4361D414-D263-4AC0-9743-AE35124DFAE8}" srcOrd="0" destOrd="0" presId="urn:microsoft.com/office/officeart/2005/8/layout/hierarchy1"/>
    <dgm:cxn modelId="{2984321A-D826-4DDF-958C-B4CC7241725E}" type="presParOf" srcId="{52BD32B3-59AE-455F-A294-9FD07410A65D}" destId="{F1E4BBAD-4F1D-4E49-9E2B-17656CEA3A7E}" srcOrd="1" destOrd="0" presId="urn:microsoft.com/office/officeart/2005/8/layout/hierarchy1"/>
    <dgm:cxn modelId="{1056BE0E-F4E5-4FAC-A48F-56BCED499DBC}" type="presParOf" srcId="{B98429EC-490B-406A-B161-C30348085745}" destId="{A2ABDE5A-3A89-4B60-91C6-7C8FF4AE61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9C4BD-7C96-4B43-BB90-D2A5F36C99F5}">
      <dsp:nvSpPr>
        <dsp:cNvPr id="0" name=""/>
        <dsp:cNvSpPr/>
      </dsp:nvSpPr>
      <dsp:spPr>
        <a:xfrm>
          <a:off x="3214320" y="1295201"/>
          <a:ext cx="1792712" cy="594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112"/>
              </a:lnTo>
              <a:lnTo>
                <a:pt x="1792712" y="406112"/>
              </a:lnTo>
              <a:lnTo>
                <a:pt x="1792712" y="59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B8BED-32A5-46DB-8EE7-FEA18317A79E}">
      <dsp:nvSpPr>
        <dsp:cNvPr id="0" name=""/>
        <dsp:cNvSpPr/>
      </dsp:nvSpPr>
      <dsp:spPr>
        <a:xfrm>
          <a:off x="1183113" y="1295201"/>
          <a:ext cx="2031206" cy="596482"/>
        </a:xfrm>
        <a:custGeom>
          <a:avLst/>
          <a:gdLst/>
          <a:ahLst/>
          <a:cxnLst/>
          <a:rect l="0" t="0" r="0" b="0"/>
          <a:pathLst>
            <a:path>
              <a:moveTo>
                <a:pt x="2031206" y="0"/>
              </a:moveTo>
              <a:lnTo>
                <a:pt x="2031206" y="407922"/>
              </a:lnTo>
              <a:lnTo>
                <a:pt x="0" y="407922"/>
              </a:lnTo>
              <a:lnTo>
                <a:pt x="0" y="5964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BDF4C-96A3-4A7C-9647-034496193EE9}">
      <dsp:nvSpPr>
        <dsp:cNvPr id="0" name=""/>
        <dsp:cNvSpPr/>
      </dsp:nvSpPr>
      <dsp:spPr>
        <a:xfrm>
          <a:off x="2196603" y="2701"/>
          <a:ext cx="2035432" cy="1292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FCB0B-C1F0-468F-8698-564B1C9A121E}">
      <dsp:nvSpPr>
        <dsp:cNvPr id="0" name=""/>
        <dsp:cNvSpPr/>
      </dsp:nvSpPr>
      <dsp:spPr>
        <a:xfrm>
          <a:off x="2422763" y="217552"/>
          <a:ext cx="2035432" cy="1292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sz="3200" kern="1200" dirty="0"/>
        </a:p>
      </dsp:txBody>
      <dsp:txXfrm>
        <a:off x="2460619" y="255408"/>
        <a:ext cx="1959720" cy="1216787"/>
      </dsp:txXfrm>
    </dsp:sp>
    <dsp:sp modelId="{35535373-8E22-4328-97A5-2CD9160E2E67}">
      <dsp:nvSpPr>
        <dsp:cNvPr id="0" name=""/>
        <dsp:cNvSpPr/>
      </dsp:nvSpPr>
      <dsp:spPr>
        <a:xfrm>
          <a:off x="-226159" y="1891683"/>
          <a:ext cx="2818545" cy="1821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46F1E-EBD3-4995-9AFA-133DCC1BF234}">
      <dsp:nvSpPr>
        <dsp:cNvPr id="0" name=""/>
        <dsp:cNvSpPr/>
      </dsp:nvSpPr>
      <dsp:spPr>
        <a:xfrm>
          <a:off x="0" y="2106534"/>
          <a:ext cx="2818545" cy="18219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</a:t>
          </a:r>
          <a:r>
            <a:rPr lang="en-US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bn-BD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ই-মেইল সাইট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3364" y="2159898"/>
        <a:ext cx="2711817" cy="1715270"/>
      </dsp:txXfrm>
    </dsp:sp>
    <dsp:sp modelId="{4361D414-D263-4AC0-9743-AE35124DFAE8}">
      <dsp:nvSpPr>
        <dsp:cNvPr id="0" name=""/>
        <dsp:cNvSpPr/>
      </dsp:nvSpPr>
      <dsp:spPr>
        <a:xfrm>
          <a:off x="3585425" y="1889873"/>
          <a:ext cx="2843214" cy="1823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BBAD-4F1D-4E49-9E2B-17656CEA3A7E}">
      <dsp:nvSpPr>
        <dsp:cNvPr id="0" name=""/>
        <dsp:cNvSpPr/>
      </dsp:nvSpPr>
      <dsp:spPr>
        <a:xfrm>
          <a:off x="3811585" y="2104725"/>
          <a:ext cx="2843214" cy="18238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865002" y="2158142"/>
        <a:ext cx="2736380" cy="1716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14B8-150C-4A8A-9FE8-16E9E0EF3A6C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E0DE7-F308-4BAB-A85F-46B8DB7E9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2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0290" y="5367338"/>
              <a:ext cx="1493710" cy="1490662"/>
            </a:xfrm>
            <a:prstGeom prst="rect">
              <a:avLst/>
            </a:prstGeom>
          </p:spPr>
        </p:pic>
        <p:pic>
          <p:nvPicPr>
            <p:cNvPr id="9" name="Picture 8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7651814" y="1524"/>
              <a:ext cx="1493710" cy="1490662"/>
            </a:xfrm>
            <a:prstGeom prst="rect">
              <a:avLst/>
            </a:prstGeom>
          </p:spPr>
        </p:pic>
        <p:pic>
          <p:nvPicPr>
            <p:cNvPr id="10" name="Picture 9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0800000">
              <a:off x="0" y="0"/>
              <a:ext cx="1493710" cy="1490662"/>
            </a:xfrm>
            <a:prstGeom prst="rect">
              <a:avLst/>
            </a:prstGeom>
          </p:spPr>
        </p:pic>
        <p:pic>
          <p:nvPicPr>
            <p:cNvPr id="11" name="Picture 10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1524" y="5347153"/>
              <a:ext cx="1493710" cy="149066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6630-4325-4C2F-A5CE-407F6D9C7ADB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1447800" y="0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http://btckstorage.blob.core.windows.net/site1203/clipSafetyWebSaf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3276600"/>
            <a:ext cx="7391400" cy="274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5400" dirty="0" err="1">
                <a:ln w="0"/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একক</a:t>
            </a:r>
            <a:r>
              <a:rPr lang="bn-BD" sz="5400" dirty="0">
                <a:ln w="0"/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495800"/>
            <a:ext cx="7391400" cy="193899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কম্পিউটার বা মোবাইল ডিভাইস অনলাইনে যুক্ত থাকায় কী ধরণের সমস্যা হতে পারে তা উল্লেখ করে 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খাতায়</a:t>
            </a:r>
            <a:r>
              <a:rPr lang="bn-BD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লেখ</a:t>
            </a:r>
            <a:r>
              <a:rPr lang="bn-BD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  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BD" sz="40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61987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punxsycomputer.com/wp-content/uploads/tiny-laptop-phone-tab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143000"/>
            <a:ext cx="51477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6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 নিরাপদ থাকার উপায়</a:t>
            </a:r>
            <a:endParaRPr lang="bn-BD" sz="5400" dirty="0">
              <a:ln w="0"/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039" y="1373188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প্রশ্ন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কীভাবে ওয়েবে নিরাপদ থাকা যায় বলে তুমি মনে করো?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181405547"/>
              </p:ext>
            </p:extLst>
          </p:nvPr>
        </p:nvGraphicFramePr>
        <p:xfrm>
          <a:off x="1177636" y="2057400"/>
          <a:ext cx="6654800" cy="392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82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সাধারণ ও ই-মেইল সাইট </a:t>
            </a:r>
            <a:endParaRPr lang="en-US" sz="54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6805" y="5267980"/>
            <a:ext cx="380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সহজ পাসওয়ার্ড ব্যবহার না করা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6806" y="5897940"/>
            <a:ext cx="3935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নিয়মিত পাসওয়ার্ড পরিবর্তন করা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0062" y="92174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15625" t="15333" r="19531" b="10000"/>
          <a:stretch>
            <a:fillRect/>
          </a:stretch>
        </p:blipFill>
        <p:spPr bwMode="auto">
          <a:xfrm>
            <a:off x="2356076" y="1066800"/>
            <a:ext cx="36031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59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79" y="5009365"/>
            <a:ext cx="3600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২-স্তর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ভেরিফিকেশন ব্যবস্থা ব্যবহার করা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1710" y="5009365"/>
            <a:ext cx="5029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সাইবার ক্যাফে কম্পিউটার ব্যবহার শেষে একাউন্ট থেকে লগ-আউট করা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r="22826" b="1774"/>
          <a:stretch/>
        </p:blipFill>
        <p:spPr>
          <a:xfrm>
            <a:off x="337910" y="95689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সাধারণ ও </a:t>
            </a:r>
            <a:r>
              <a:rPr lang="en-US" sz="5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অন্যান্য</a:t>
            </a:r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সাইট </a:t>
            </a:r>
            <a:endParaRPr lang="en-US" sz="54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8" y="841978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 descr="http://a57.foxnews.com/images.foxnews.com/content/fox-news/tech/2012/10/01/iran-unblocks-gmail-plans-own-services/_jcr_content/par/featured-media/media-1.img.jpg/876/493/1446583876303.jpg?ve=1&amp;tl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4495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50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4025" y="4436462"/>
            <a:ext cx="3176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কাউকে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বন্ধু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বানানোর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আগে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সম্পর্কে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নিশ্চিত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হওয়া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1696" y="4981377"/>
            <a:ext cx="3428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খুবই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ব্যক্তিগত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ছবি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ফেসবুকে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প্রকাশ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বিরত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থাকা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</a:t>
            </a:r>
            <a:r>
              <a:rPr lang="as-IN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US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সাইট </a:t>
            </a:r>
            <a:endParaRPr lang="en-US" sz="54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0065" y="784811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vignette3.wikia.nocookie.net/cc71test/images/d/d8/Friend_request.png/revision/latest?cb=2013021902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71771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1.squarespace.com/static/5229e2ade4b0e666272bd694/523e0e43e4b07afea7f34b23/523e0e48e4b05da14108228f/1385011514295/CampBarnabas_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005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76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700" y="4733854"/>
            <a:ext cx="3751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মোবাইলে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ফেসবুক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ব্যবহারের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লগ-আউট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46230" y="956532"/>
            <a:ext cx="3621213" cy="3505201"/>
            <a:chOff x="346230" y="914399"/>
            <a:chExt cx="3621213" cy="3505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30" y="914399"/>
              <a:ext cx="3621213" cy="3505201"/>
            </a:xfrm>
            <a:prstGeom prst="rect">
              <a:avLst/>
            </a:prstGeom>
            <a:ln w="76200" cap="sq" cmpd="thickThin">
              <a:solidFill>
                <a:schemeClr val="tx2">
                  <a:lumMod val="90000"/>
                  <a:lumOff val="1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204912" y="3071737"/>
              <a:ext cx="468993" cy="539864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058080" y="4837524"/>
            <a:ext cx="484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ফেসবুক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এপ্লিকেশন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ব্যবহারের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অনুরোধ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এলে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নিশ্চিত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ক্লিক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4196613" y="956532"/>
            <a:ext cx="4614011" cy="3505201"/>
            <a:chOff x="4196613" y="914399"/>
            <a:chExt cx="4614011" cy="35052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4" r="2795"/>
            <a:stretch/>
          </p:blipFill>
          <p:spPr>
            <a:xfrm>
              <a:off x="4196613" y="914399"/>
              <a:ext cx="4614011" cy="3505201"/>
            </a:xfrm>
            <a:prstGeom prst="rect">
              <a:avLst/>
            </a:prstGeom>
            <a:ln w="76200" cap="sq" cmpd="thickThin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876800" y="1601014"/>
              <a:ext cx="838200" cy="989786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</a:t>
            </a:r>
            <a:r>
              <a:rPr lang="en-US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US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সাইট </a:t>
            </a:r>
            <a:endParaRPr lang="en-US" sz="54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436" y="76647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39825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বয়সোপযোগী</a:t>
            </a:r>
            <a:r>
              <a:rPr lang="en-US" sz="4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সাইট</a:t>
            </a:r>
            <a:r>
              <a:rPr lang="en-US" sz="4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4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হবে</a:t>
            </a:r>
            <a:r>
              <a:rPr lang="en-US" sz="48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বয়সোপযোগী</a:t>
            </a:r>
            <a:r>
              <a:rPr lang="en-US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সাইট </a:t>
            </a:r>
            <a:endParaRPr lang="en-US" sz="54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3400" y="769441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63" b="7334"/>
          <a:stretch/>
        </p:blipFill>
        <p:spPr>
          <a:xfrm>
            <a:off x="533400" y="947911"/>
            <a:ext cx="8001000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4196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কীভাবে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সামাজিক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সাইটে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ব্যক্তিগত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নিরাপত্তা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নিশ্চিত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bn-BD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বর্ণনা কর</a:t>
            </a:r>
            <a:r>
              <a:rPr lang="en-US" sz="4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pic>
        <p:nvPicPr>
          <p:cNvPr id="26626" name="Picture 2" descr="http://adesivifacebook.com/wp-content/uploads/2013/04/adesivo-face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3048000" cy="30480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481781" y="797718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1"/>
            <a:ext cx="9144000" cy="105120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 w="0"/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6885" y="4922599"/>
            <a:ext cx="7158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 নিরাপদ থাকার কয়টি সাইট বর্ণিত হয়েছে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7779" y="4859609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97779" y="374595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97779" y="264519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97779" y="166851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09094" y="1770889"/>
            <a:ext cx="6837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 নিরাপদ থাকা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বলতে কী বুঝায়?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7669" y="2652430"/>
            <a:ext cx="7139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সাধারণ ও ই-মেইল সাই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নিরাপত্তার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প্রয়োজন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কেন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bn-BD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846" y="3786136"/>
            <a:ext cx="6927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সাইবার ক্যাফে কম্পিউটার ব্যবহারের পর কী করা প্রয়োজন?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14739" y="981294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6000" dirty="0">
                <a:ln w="0"/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8768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তুমি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প্রয়োজনে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সাধারনত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কী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 ধরণের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ওয়েবসাইট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একটা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তালিকা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তৈরি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আনবে।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2530" name="Picture 2" descr="http://4.bp.blogspot.com/-eOd_6nMG2h8/Tw_WFPPO0_I/AAAAAAAABwE/_ELFawxiiAc/s1600/musica+facebo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71600"/>
            <a:ext cx="2647950" cy="3162301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495300" y="997847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685800"/>
            <a:ext cx="3886200" cy="5791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40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40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40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70000"/>
              </a:lnSpc>
            </a:pPr>
            <a:endParaRPr lang="en-US" sz="800" kern="1200" dirty="0"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70000"/>
              </a:lnSpc>
            </a:pPr>
            <a:r>
              <a:rPr lang="bn-BD" kern="12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তথ্য ও যোগাযোগ প্রযুক্তি</a:t>
            </a:r>
            <a:endParaRPr lang="en-US" kern="1200" dirty="0">
              <a:solidFill>
                <a:schemeClr val="tx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 kern="1200" dirty="0">
                <a:solidFill>
                  <a:schemeClr val="accent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নবম</a:t>
            </a:r>
            <a:r>
              <a:rPr lang="en-US" sz="28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-দ</a:t>
            </a:r>
            <a:r>
              <a:rPr lang="bn-BD" sz="28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শম</a:t>
            </a:r>
            <a:r>
              <a:rPr lang="en-US" sz="28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28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্রেণি</a:t>
            </a:r>
            <a:endParaRPr lang="en-US" sz="2800" kern="1200" dirty="0"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70000"/>
              </a:lnSpc>
            </a:pPr>
            <a:r>
              <a:rPr lang="bn-BD" sz="2800" kern="1200" dirty="0">
                <a:solidFill>
                  <a:schemeClr val="accent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</a:t>
            </a:r>
            <a:r>
              <a:rPr lang="en-US" sz="2800" kern="1200" dirty="0">
                <a:solidFill>
                  <a:schemeClr val="accent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২য়</a:t>
            </a:r>
            <a:endParaRPr lang="en-US" sz="2800" kern="1200" dirty="0"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70000"/>
              </a:lnSpc>
            </a:pPr>
            <a:r>
              <a:rPr lang="en-US" sz="2800" kern="1200" dirty="0" err="1">
                <a:solidFill>
                  <a:schemeClr val="accent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2800" kern="1200" dirty="0">
                <a:solidFill>
                  <a:schemeClr val="accent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</a:t>
            </a:r>
            <a:r>
              <a:rPr lang="en-US" sz="28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নিরাপদ</a:t>
            </a:r>
            <a:r>
              <a:rPr lang="en-US" sz="28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থাকা</a:t>
            </a:r>
            <a:endParaRPr lang="bn-BD" sz="2800" kern="1200" dirty="0"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16-Jan-20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85846"/>
            <a:ext cx="2133600" cy="365125"/>
          </a:xfrm>
        </p:spPr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304800"/>
            <a:ext cx="4800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50000"/>
              </a:lnSpc>
            </a:pPr>
            <a:endParaRPr lang="en-US" sz="4800" dirty="0">
              <a:solidFill>
                <a:schemeClr val="tx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50000"/>
              </a:lnSpc>
            </a:pPr>
            <a:r>
              <a:rPr lang="en-US" sz="48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হিল্ল</a:t>
            </a:r>
            <a:r>
              <a:rPr lang="as-IN" sz="48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48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 </a:t>
            </a:r>
            <a:r>
              <a:rPr lang="as-IN" sz="48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8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48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8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ড</a:t>
            </a:r>
            <a:r>
              <a:rPr lang="as-IN" sz="48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endParaRPr lang="en-US" sz="4800" dirty="0">
              <a:solidFill>
                <a:schemeClr val="tx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50000"/>
              </a:lnSpc>
            </a:pPr>
            <a:r>
              <a:rPr lang="en-US" sz="24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</a:t>
            </a:r>
            <a:r>
              <a:rPr lang="en-US" sz="24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24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24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কৃষি</a:t>
            </a:r>
            <a:r>
              <a:rPr lang="en-US" sz="24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সিংগা</a:t>
            </a:r>
            <a:r>
              <a:rPr lang="en-US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পশ্চিমপাড়া</a:t>
            </a:r>
            <a:r>
              <a:rPr lang="en-US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এস</a:t>
            </a:r>
            <a:r>
              <a:rPr lang="as-IN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en-US" sz="20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এসডিপি</a:t>
            </a:r>
            <a:r>
              <a:rPr lang="en-US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মডেল</a:t>
            </a:r>
            <a:r>
              <a:rPr lang="en-US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উচ্চ</a:t>
            </a:r>
            <a:r>
              <a:rPr lang="en-US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endParaRPr lang="en-US" sz="2000" dirty="0">
              <a:solidFill>
                <a:schemeClr val="tx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কাশিয়ানী</a:t>
            </a:r>
            <a:r>
              <a:rPr lang="en-US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গ</a:t>
            </a:r>
            <a:r>
              <a:rPr lang="as-IN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as-IN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ঞ</a:t>
            </a:r>
            <a:r>
              <a:rPr lang="as-IN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0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জ।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C00000"/>
                </a:solidFill>
                <a:latin typeface="Comic Sans MS" panose="030F0702030302020204" pitchFamily="66" charset="0"/>
                <a:cs typeface="SutonnyOMJ" panose="01010600010101010101" pitchFamily="2" charset="0"/>
              </a:rPr>
              <a:t>Email: hillolmandolhillu@gmail.com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C00000"/>
                </a:solidFill>
                <a:latin typeface="Comic Sans MS" panose="030F0702030302020204" pitchFamily="66" charset="0"/>
                <a:cs typeface="SutonnyOMJ" panose="01010600010101010101" pitchFamily="2" charset="0"/>
              </a:rPr>
              <a:t>Mobile: 01711069596</a:t>
            </a:r>
            <a:endParaRPr lang="bn-BD" sz="1800" dirty="0">
              <a:solidFill>
                <a:srgbClr val="C00000"/>
              </a:solidFill>
              <a:latin typeface="Comic Sans MS" panose="030F0702030302020204" pitchFamily="66" charset="0"/>
              <a:cs typeface="SutonnyOMJ" panose="01010600010101010101" pitchFamily="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355" y="794455"/>
            <a:ext cx="3016045" cy="3244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40" y="3352800"/>
            <a:ext cx="236560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nut 10"/>
          <p:cNvSpPr/>
          <p:nvPr/>
        </p:nvSpPr>
        <p:spPr>
          <a:xfrm>
            <a:off x="4854960" y="791997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B69C05-E611-46BC-AB3B-032497A834EC}"/>
              </a:ext>
            </a:extLst>
          </p:cNvPr>
          <p:cNvSpPr/>
          <p:nvPr/>
        </p:nvSpPr>
        <p:spPr>
          <a:xfrm>
            <a:off x="762000" y="228600"/>
            <a:ext cx="7086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সমাপ্ত</a:t>
            </a:r>
            <a:endParaRPr lang="en-US" sz="200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0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20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46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আমরা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কয়েকটি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ছবি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দেখি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181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ইন্টারনেট ব্যবহার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bn-BD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নিরাপদ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থাকা</a:t>
            </a:r>
            <a:r>
              <a:rPr lang="en-US" sz="5400" dirty="0">
                <a:ln w="0"/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pic>
        <p:nvPicPr>
          <p:cNvPr id="3074" name="Picture 2" descr="http://www.onlineanytimelearning.com/images/courses/secur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2295525" cy="2295526"/>
          </a:xfrm>
          <a:prstGeom prst="rect">
            <a:avLst/>
          </a:prstGeom>
          <a:noFill/>
        </p:spPr>
      </p:pic>
      <p:pic>
        <p:nvPicPr>
          <p:cNvPr id="3078" name="Picture 6" descr="http://www.getenhanced.com/imgs/topper_right_privac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0"/>
            <a:ext cx="3409950" cy="2695576"/>
          </a:xfrm>
          <a:prstGeom prst="rect">
            <a:avLst/>
          </a:prstGeom>
          <a:noFill/>
        </p:spPr>
      </p:pic>
      <p:pic>
        <p:nvPicPr>
          <p:cNvPr id="3080" name="Picture 8" descr="http://www.stratigent.com/sites/default/files/styles/node_header/public/online-privacy.png?itok=yzp8UaD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5146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6764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</a:t>
            </a:r>
            <a:r>
              <a:rPr lang="en-US" sz="8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নিরাপদ</a:t>
            </a:r>
            <a:r>
              <a:rPr lang="en-US" sz="8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থাকা</a:t>
            </a:r>
            <a:endParaRPr lang="en-US" sz="8000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85800"/>
            <a:ext cx="38651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 পাঠ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…</a:t>
            </a:r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5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3554" name="Picture 2" descr="https://lh5.ggpht.com/0CRewW3SUVw4IyNu-iochBQrTCMpzCTMumB8OrbwIJrs1Pw1Sim5dQkOGFwanG1wudrg=w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731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এই পাঠ শেষে শিক্ষার্থীরা</a:t>
            </a:r>
            <a:r>
              <a:rPr lang="en-US" sz="44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514600"/>
            <a:ext cx="7772400" cy="37856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bn-BD" sz="40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ওয়েবসাইট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ব্যবহারের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ক্ষেত্রসমূহ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২।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সাধারণ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সাইটে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নিরাপদ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থাকার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পদ্ধতিগুলো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৩।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সতর্কতা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মেনে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সামাজিক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অন্যান্য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সাইট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964187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 নিরাপদ থাকা</a:t>
            </a:r>
            <a:endParaRPr lang="bn-BD" sz="6000" dirty="0">
              <a:ln w="0"/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18" y="4343401"/>
            <a:ext cx="8336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অনলাইন ব্যবহারকারী যে সমস্ত ওয়েবসাইট বা সামাজিক যোগাযোগের মাধ্যমগুলো ব্যবহার করে সে সমস্ত সাইটগুলো অন্যের ক্ষতির হাত থেকে রক্ষা পাওয়ার জন্য যে ব্যবস্থা গ্রহন করে তাকে ওয়েবে নিরাপদ থাকা বুঝায়।  </a:t>
            </a:r>
            <a:endParaRPr lang="en-US" sz="3600" dirty="0">
              <a:ln w="0"/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www.jeffbullas.com/wp-content/uploads/2010/11/Facebook-Page-2-Facebook-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3273304" cy="2708228"/>
          </a:xfrm>
          <a:prstGeom prst="rect">
            <a:avLst/>
          </a:prstGeom>
          <a:noFill/>
        </p:spPr>
      </p:pic>
      <p:pic>
        <p:nvPicPr>
          <p:cNvPr id="1026" name="Picture 2" descr="http://www.vpnanswers.com/wp-content/uploads/2015/04/safe-web-browsing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898"/>
            <a:ext cx="38671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52400"/>
            <a:ext cx="9144000" cy="6837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ওয়েবে নিরাপদ থাকার প্রয়োজনীয়তা</a:t>
            </a:r>
            <a:endParaRPr lang="bn-BD" sz="4400" dirty="0">
              <a:ln w="0"/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739" y="899224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যখন কোনো কম্পিউটার বা মোবাইল ডিভাইস অনলাইনে যুক্ত থাকে তখন কী হয়?</a:t>
            </a:r>
            <a:endParaRPr lang="en-US" sz="3200" dirty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639" y="6018188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সতর্কতা এবং বিশেষ ব্যবস্থা গ্রহণ করা প্রয়োজন। 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8739" y="1938441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তখন এর নিরাপত্তা ঝুঁকি তৈরি হয়।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5401877"/>
            <a:ext cx="8039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প্রশ্ন- ঝুঁকি কমাতে কী গ্রহণ করা প্রয়োজন?</a:t>
            </a:r>
            <a:endParaRPr lang="en-US" sz="4000" dirty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cdn2.hubspot.net/hub/464524/file-3544385785-png/blog-files/600smartimage_laptop_tablet_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16" y="2688297"/>
            <a:ext cx="5575245" cy="27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2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তবে আমাদের ব্যবহৃত সাইটগুলোর একাউন্ট হ্যাক হতে পারে। </a:t>
            </a:r>
            <a:endParaRPr lang="en-US" sz="4000" dirty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যদি সতর্কতা বা বিশেষ ব্যবস্থা </a:t>
            </a:r>
            <a:endParaRPr lang="en-US" sz="44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গ্রহণ না করা হয়</a:t>
            </a:r>
            <a:r>
              <a:rPr lang="en-US" sz="4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cdn1.vox-cdn.com/thumbor/la4AHuThSQJweVKFJGi48l7slyo=/0x60:640x420/1600x900/cdn0.vox-cdn.com/uploads/chorus_image/image/49520231/password_hacking.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09162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707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2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একাউন্ট হ্যাক হলে কী হতে পারে? </a:t>
            </a:r>
            <a:endParaRPr lang="en-US" sz="4400" dirty="0">
              <a:solidFill>
                <a:schemeClr val="tx2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791200"/>
            <a:ext cx="8077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আমাদের অনেক প্রয়োজনীয় মেইল হারিয়ে যেতে পারে। </a:t>
            </a:r>
            <a:endParaRPr lang="en-US" sz="3600" dirty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6103" r="45833" b="30047"/>
          <a:stretch/>
        </p:blipFill>
        <p:spPr>
          <a:xfrm>
            <a:off x="1104900" y="1377244"/>
            <a:ext cx="6934200" cy="4109156"/>
          </a:xfrm>
          <a:prstGeom prst="rect">
            <a:avLst/>
          </a:prstGeom>
          <a:ln w="762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476718" y="3914776"/>
            <a:ext cx="1547812" cy="68818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62430" y="4381504"/>
            <a:ext cx="1562100" cy="22145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67000" y="3430905"/>
            <a:ext cx="5257800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872" y="3462336"/>
            <a:ext cx="366658" cy="114062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932588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2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458</Words>
  <Application>Microsoft Office PowerPoint</Application>
  <PresentationFormat>On-screen Show (4:3)</PresentationFormat>
  <Paragraphs>93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Hillol Mandol</cp:lastModifiedBy>
  <cp:revision>135</cp:revision>
  <dcterms:created xsi:type="dcterms:W3CDTF">2016-03-01T18:01:01Z</dcterms:created>
  <dcterms:modified xsi:type="dcterms:W3CDTF">2020-01-16T05:30:33Z</dcterms:modified>
</cp:coreProperties>
</file>