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4" r:id="rId2"/>
    <p:sldId id="273" r:id="rId3"/>
    <p:sldId id="258" r:id="rId4"/>
    <p:sldId id="259" r:id="rId5"/>
    <p:sldId id="270" r:id="rId6"/>
    <p:sldId id="260" r:id="rId7"/>
    <p:sldId id="262" r:id="rId8"/>
    <p:sldId id="264" r:id="rId9"/>
    <p:sldId id="263" r:id="rId10"/>
    <p:sldId id="265" r:id="rId11"/>
    <p:sldId id="268" r:id="rId12"/>
    <p:sldId id="269" r:id="rId13"/>
    <p:sldId id="266" r:id="rId14"/>
    <p:sldId id="267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32D89C-0F24-467D-9021-EC2B5E3344C0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42C1BA-34FF-45D5-845F-6C01B4D95C7B}">
      <dgm:prSet phldrT="[Text]" custT="1"/>
      <dgm:spPr>
        <a:solidFill>
          <a:schemeClr val="accent6">
            <a:lumMod val="60000"/>
            <a:lumOff val="40000"/>
          </a:schemeClr>
        </a:solidFill>
        <a:ln w="12700"/>
      </dgm:spPr>
      <dgm:t>
        <a:bodyPr/>
        <a:lstStyle/>
        <a:p>
          <a:r>
            <a:rPr lang="en-US" sz="3600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পানির</a:t>
          </a:r>
          <a:r>
            <a:rPr lang="en-US" sz="2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উৎস</a:t>
          </a:r>
          <a:endParaRPr lang="en-US" sz="24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75CF56E8-3242-47BA-9472-918B2AD7B1DA}" type="parTrans" cxnId="{545C8F60-D398-41C7-AA50-025419D924D6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0898994C-7A56-444F-811B-28B577A1BCD2}" type="sibTrans" cxnId="{545C8F60-D398-41C7-AA50-025419D924D6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76256ECD-866F-48DC-9DFB-EE3D7029C765}">
      <dgm:prSet phldrT="[Text]"/>
      <dgm:spPr>
        <a:solidFill>
          <a:schemeClr val="accent3">
            <a:lumMod val="60000"/>
            <a:lumOff val="40000"/>
          </a:schemeClr>
        </a:solidFill>
        <a:ln w="12700"/>
      </dgm:spPr>
      <dgm:t>
        <a:bodyPr/>
        <a:lstStyle/>
        <a:p>
          <a:r>
            <a:rPr lang="en-US" dirty="0" err="1" smtClean="0">
              <a:solidFill>
                <a:schemeClr val="tx2"/>
              </a:solidFill>
              <a:latin typeface="NikoshBAN" pitchFamily="2" charset="0"/>
              <a:cs typeface="NikoshBAN" pitchFamily="2" charset="0"/>
            </a:rPr>
            <a:t>নদী</a:t>
          </a:r>
          <a:endParaRPr lang="en-US" dirty="0">
            <a:solidFill>
              <a:schemeClr val="tx2"/>
            </a:solidFill>
            <a:latin typeface="NikoshBAN" pitchFamily="2" charset="0"/>
            <a:cs typeface="NikoshBAN" pitchFamily="2" charset="0"/>
          </a:endParaRPr>
        </a:p>
      </dgm:t>
    </dgm:pt>
    <dgm:pt modelId="{9EC28AB2-D736-433C-A3F3-5898ADF0AAC7}" type="parTrans" cxnId="{D4A7502E-2AD7-4BAB-8C4B-C46E0E1AF680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EC5FBDAC-9245-4054-8B7E-A227D0DCEE1D}" type="sibTrans" cxnId="{D4A7502E-2AD7-4BAB-8C4B-C46E0E1AF680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BB7F4546-4D7C-4A77-93CC-68EF69572A9E}">
      <dgm:prSet phldrT="[Text]"/>
      <dgm:spPr>
        <a:solidFill>
          <a:schemeClr val="accent5">
            <a:lumMod val="60000"/>
            <a:lumOff val="40000"/>
          </a:schemeClr>
        </a:solidFill>
        <a:ln w="19050"/>
      </dgm:spPr>
      <dgm:t>
        <a:bodyPr/>
        <a:lstStyle/>
        <a:p>
          <a:r>
            <a:rPr lang="en-US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ঝরনা</a:t>
          </a:r>
          <a:endParaRPr lang="en-US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EF3EAAEB-F1EB-4F4C-AE5D-40A834EC5371}" type="parTrans" cxnId="{82BF42EE-B670-429D-9907-239FDEF74C84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2092D79-9312-4BC5-875C-BD8E9B78C627}" type="sibTrans" cxnId="{82BF42EE-B670-429D-9907-239FDEF74C84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C0109A27-4775-446E-BC8C-40FA2B03B972}">
      <dgm:prSet phldrT="[Text]"/>
      <dgm:spPr>
        <a:solidFill>
          <a:schemeClr val="accent1">
            <a:lumMod val="20000"/>
            <a:lumOff val="80000"/>
          </a:schemeClr>
        </a:solidFill>
        <a:ln w="19050"/>
      </dgm:spPr>
      <dgm:t>
        <a:bodyPr/>
        <a:lstStyle/>
        <a:p>
          <a:r>
            <a:rPr lang="en-US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কূয়া</a:t>
          </a:r>
          <a:endParaRPr lang="en-US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716548E8-6DDD-4E36-B0D2-1066EF8DF1AD}" type="parTrans" cxnId="{E8ABA104-8848-4EA5-BAC7-60FA0D706221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20DD8791-CC3B-4A57-9F20-EEC5EDDDB95B}" type="sibTrans" cxnId="{E8ABA104-8848-4EA5-BAC7-60FA0D706221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EAA3DA54-E504-4DB2-BEDF-3FD58CC07EA0}">
      <dgm:prSet phldrT="[Text]"/>
      <dgm:spPr>
        <a:solidFill>
          <a:schemeClr val="accent3">
            <a:lumMod val="20000"/>
            <a:lumOff val="80000"/>
          </a:schemeClr>
        </a:solidFill>
        <a:ln w="12700"/>
      </dgm:spPr>
      <dgm:t>
        <a:bodyPr/>
        <a:lstStyle/>
        <a:p>
          <a:r>
            <a:rPr lang="en-US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নলকুপ</a:t>
          </a:r>
          <a:endParaRPr lang="en-US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4A3B7D91-24D5-4451-8434-F375A29C4497}" type="parTrans" cxnId="{334E5167-B9DE-44B5-B191-46ECDC575581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E76ECAB-6879-4CC3-A060-EBDB2E36205F}" type="sibTrans" cxnId="{334E5167-B9DE-44B5-B191-46ECDC575581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94FE30A6-CE2D-49A6-96D4-A802AB61BA66}" type="pres">
      <dgm:prSet presAssocID="{A532D89C-0F24-467D-9021-EC2B5E3344C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83497E-D709-4116-A08C-5DD6E14986B3}" type="pres">
      <dgm:prSet presAssocID="{EF42C1BA-34FF-45D5-845F-6C01B4D95C7B}" presName="centerShape" presStyleLbl="node0" presStyleIdx="0" presStyleCnt="1" custScaleX="146355" custScaleY="119167" custLinFactNeighborX="-1776" custLinFactNeighborY="-2855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C44BC0AE-B83B-4C97-948D-85113A401D0B}" type="pres">
      <dgm:prSet presAssocID="{9EC28AB2-D736-433C-A3F3-5898ADF0AAC7}" presName="Name9" presStyleLbl="parChTrans1D2" presStyleIdx="0" presStyleCnt="4"/>
      <dgm:spPr/>
      <dgm:t>
        <a:bodyPr/>
        <a:lstStyle/>
        <a:p>
          <a:endParaRPr lang="en-US"/>
        </a:p>
      </dgm:t>
    </dgm:pt>
    <dgm:pt modelId="{F791BA60-D2A1-4FC0-B8D3-CC35B1F2FFAB}" type="pres">
      <dgm:prSet presAssocID="{9EC28AB2-D736-433C-A3F3-5898ADF0AAC7}" presName="connTx" presStyleLbl="parChTrans1D2" presStyleIdx="0" presStyleCnt="4"/>
      <dgm:spPr/>
      <dgm:t>
        <a:bodyPr/>
        <a:lstStyle/>
        <a:p>
          <a:endParaRPr lang="en-US"/>
        </a:p>
      </dgm:t>
    </dgm:pt>
    <dgm:pt modelId="{62B7062D-BDFF-414F-B56A-F3BD88C40F8A}" type="pres">
      <dgm:prSet presAssocID="{76256ECD-866F-48DC-9DFB-EE3D7029C765}" presName="node" presStyleLbl="node1" presStyleIdx="0" presStyleCnt="4" custScaleX="177554" custScaleY="107624" custRadScaleRad="100008" custRadScaleInc="-161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D51F45A3-B5E3-43A8-A917-3B1603E88FFB}" type="pres">
      <dgm:prSet presAssocID="{EF3EAAEB-F1EB-4F4C-AE5D-40A834EC5371}" presName="Name9" presStyleLbl="parChTrans1D2" presStyleIdx="1" presStyleCnt="4"/>
      <dgm:spPr/>
      <dgm:t>
        <a:bodyPr/>
        <a:lstStyle/>
        <a:p>
          <a:endParaRPr lang="en-US"/>
        </a:p>
      </dgm:t>
    </dgm:pt>
    <dgm:pt modelId="{EEF563DE-1905-414D-A577-6C1357FDBA35}" type="pres">
      <dgm:prSet presAssocID="{EF3EAAEB-F1EB-4F4C-AE5D-40A834EC5371}" presName="connTx" presStyleLbl="parChTrans1D2" presStyleIdx="1" presStyleCnt="4"/>
      <dgm:spPr/>
      <dgm:t>
        <a:bodyPr/>
        <a:lstStyle/>
        <a:p>
          <a:endParaRPr lang="en-US"/>
        </a:p>
      </dgm:t>
    </dgm:pt>
    <dgm:pt modelId="{AE062C10-55DA-4913-B1AA-625DEEB0C8A6}" type="pres">
      <dgm:prSet presAssocID="{BB7F4546-4D7C-4A77-93CC-68EF69572A9E}" presName="node" presStyleLbl="node1" presStyleIdx="1" presStyleCnt="4" custScaleX="145169" custScaleY="115557" custRadScaleRad="135154" custRadScaleInc="-645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E61B87AB-AC91-47D7-B480-C23B677FC3FD}" type="pres">
      <dgm:prSet presAssocID="{716548E8-6DDD-4E36-B0D2-1066EF8DF1AD}" presName="Name9" presStyleLbl="parChTrans1D2" presStyleIdx="2" presStyleCnt="4"/>
      <dgm:spPr/>
      <dgm:t>
        <a:bodyPr/>
        <a:lstStyle/>
        <a:p>
          <a:endParaRPr lang="en-US"/>
        </a:p>
      </dgm:t>
    </dgm:pt>
    <dgm:pt modelId="{98215F04-465F-44C3-9AB7-CA6B36D66AD0}" type="pres">
      <dgm:prSet presAssocID="{716548E8-6DDD-4E36-B0D2-1066EF8DF1AD}" presName="connTx" presStyleLbl="parChTrans1D2" presStyleIdx="2" presStyleCnt="4"/>
      <dgm:spPr/>
      <dgm:t>
        <a:bodyPr/>
        <a:lstStyle/>
        <a:p>
          <a:endParaRPr lang="en-US"/>
        </a:p>
      </dgm:t>
    </dgm:pt>
    <dgm:pt modelId="{BD6EE5AD-2BBF-42B9-8842-82F9FAAE4053}" type="pres">
      <dgm:prSet presAssocID="{C0109A27-4775-446E-BC8C-40FA2B03B972}" presName="node" presStyleLbl="node1" presStyleIdx="2" presStyleCnt="4" custScaleX="180117" custScaleY="125991" custRadScaleRad="96293" custRadScaleInc="71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DB4A06-9D87-448E-B5C3-049635FFCAF4}" type="pres">
      <dgm:prSet presAssocID="{4A3B7D91-24D5-4451-8434-F375A29C4497}" presName="Name9" presStyleLbl="parChTrans1D2" presStyleIdx="3" presStyleCnt="4"/>
      <dgm:spPr/>
      <dgm:t>
        <a:bodyPr/>
        <a:lstStyle/>
        <a:p>
          <a:endParaRPr lang="en-US"/>
        </a:p>
      </dgm:t>
    </dgm:pt>
    <dgm:pt modelId="{CB3B3D7C-9A11-4170-86D8-C49E5AC3162D}" type="pres">
      <dgm:prSet presAssocID="{4A3B7D91-24D5-4451-8434-F375A29C4497}" presName="connTx" presStyleLbl="parChTrans1D2" presStyleIdx="3" presStyleCnt="4"/>
      <dgm:spPr/>
      <dgm:t>
        <a:bodyPr/>
        <a:lstStyle/>
        <a:p>
          <a:endParaRPr lang="en-US"/>
        </a:p>
      </dgm:t>
    </dgm:pt>
    <dgm:pt modelId="{F8CB493D-96CC-4EF8-A5CA-A27EE635B33F}" type="pres">
      <dgm:prSet presAssocID="{EAA3DA54-E504-4DB2-BEDF-3FD58CC07EA0}" presName="node" presStyleLbl="node1" presStyleIdx="3" presStyleCnt="4" custScaleX="161515" custScaleY="112745" custRadScaleRad="213653" custRadScaleInc="6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43572C-4D59-4ED4-A6FC-3CA029F5B31D}" type="presOf" srcId="{4A3B7D91-24D5-4451-8434-F375A29C4497}" destId="{CB3B3D7C-9A11-4170-86D8-C49E5AC3162D}" srcOrd="1" destOrd="0" presId="urn:microsoft.com/office/officeart/2005/8/layout/radial1"/>
    <dgm:cxn modelId="{82BF42EE-B670-429D-9907-239FDEF74C84}" srcId="{EF42C1BA-34FF-45D5-845F-6C01B4D95C7B}" destId="{BB7F4546-4D7C-4A77-93CC-68EF69572A9E}" srcOrd="1" destOrd="0" parTransId="{EF3EAAEB-F1EB-4F4C-AE5D-40A834EC5371}" sibTransId="{52092D79-9312-4BC5-875C-BD8E9B78C627}"/>
    <dgm:cxn modelId="{807D2630-917A-4819-BAEA-37437312ED61}" type="presOf" srcId="{76256ECD-866F-48DC-9DFB-EE3D7029C765}" destId="{62B7062D-BDFF-414F-B56A-F3BD88C40F8A}" srcOrd="0" destOrd="0" presId="urn:microsoft.com/office/officeart/2005/8/layout/radial1"/>
    <dgm:cxn modelId="{C2DA89BB-D67B-435F-ADAE-4BC7C59E5CF9}" type="presOf" srcId="{EF42C1BA-34FF-45D5-845F-6C01B4D95C7B}" destId="{A283497E-D709-4116-A08C-5DD6E14986B3}" srcOrd="0" destOrd="0" presId="urn:microsoft.com/office/officeart/2005/8/layout/radial1"/>
    <dgm:cxn modelId="{E98FAC35-AC46-46F2-97EB-9FFF455D817E}" type="presOf" srcId="{716548E8-6DDD-4E36-B0D2-1066EF8DF1AD}" destId="{E61B87AB-AC91-47D7-B480-C23B677FC3FD}" srcOrd="0" destOrd="0" presId="urn:microsoft.com/office/officeart/2005/8/layout/radial1"/>
    <dgm:cxn modelId="{10F59970-7B31-4EB1-B5F4-02C62DBF8E65}" type="presOf" srcId="{BB7F4546-4D7C-4A77-93CC-68EF69572A9E}" destId="{AE062C10-55DA-4913-B1AA-625DEEB0C8A6}" srcOrd="0" destOrd="0" presId="urn:microsoft.com/office/officeart/2005/8/layout/radial1"/>
    <dgm:cxn modelId="{90508BDC-63C0-438F-9629-FDAF8629BA42}" type="presOf" srcId="{4A3B7D91-24D5-4451-8434-F375A29C4497}" destId="{D1DB4A06-9D87-448E-B5C3-049635FFCAF4}" srcOrd="0" destOrd="0" presId="urn:microsoft.com/office/officeart/2005/8/layout/radial1"/>
    <dgm:cxn modelId="{6DD4592C-E3BF-4D44-8EA9-D6F4315E9A13}" type="presOf" srcId="{A532D89C-0F24-467D-9021-EC2B5E3344C0}" destId="{94FE30A6-CE2D-49A6-96D4-A802AB61BA66}" srcOrd="0" destOrd="0" presId="urn:microsoft.com/office/officeart/2005/8/layout/radial1"/>
    <dgm:cxn modelId="{8FA6B34F-E7D3-4F50-9065-368BDAC3B81D}" type="presOf" srcId="{EAA3DA54-E504-4DB2-BEDF-3FD58CC07EA0}" destId="{F8CB493D-96CC-4EF8-A5CA-A27EE635B33F}" srcOrd="0" destOrd="0" presId="urn:microsoft.com/office/officeart/2005/8/layout/radial1"/>
    <dgm:cxn modelId="{E8ABA104-8848-4EA5-BAC7-60FA0D706221}" srcId="{EF42C1BA-34FF-45D5-845F-6C01B4D95C7B}" destId="{C0109A27-4775-446E-BC8C-40FA2B03B972}" srcOrd="2" destOrd="0" parTransId="{716548E8-6DDD-4E36-B0D2-1066EF8DF1AD}" sibTransId="{20DD8791-CC3B-4A57-9F20-EEC5EDDDB95B}"/>
    <dgm:cxn modelId="{334E5167-B9DE-44B5-B191-46ECDC575581}" srcId="{EF42C1BA-34FF-45D5-845F-6C01B4D95C7B}" destId="{EAA3DA54-E504-4DB2-BEDF-3FD58CC07EA0}" srcOrd="3" destOrd="0" parTransId="{4A3B7D91-24D5-4451-8434-F375A29C4497}" sibTransId="{5E76ECAB-6879-4CC3-A060-EBDB2E36205F}"/>
    <dgm:cxn modelId="{A5960237-DAEA-4E71-8DF1-C82EE145DACD}" type="presOf" srcId="{9EC28AB2-D736-433C-A3F3-5898ADF0AAC7}" destId="{F791BA60-D2A1-4FC0-B8D3-CC35B1F2FFAB}" srcOrd="1" destOrd="0" presId="urn:microsoft.com/office/officeart/2005/8/layout/radial1"/>
    <dgm:cxn modelId="{D4A7502E-2AD7-4BAB-8C4B-C46E0E1AF680}" srcId="{EF42C1BA-34FF-45D5-845F-6C01B4D95C7B}" destId="{76256ECD-866F-48DC-9DFB-EE3D7029C765}" srcOrd="0" destOrd="0" parTransId="{9EC28AB2-D736-433C-A3F3-5898ADF0AAC7}" sibTransId="{EC5FBDAC-9245-4054-8B7E-A227D0DCEE1D}"/>
    <dgm:cxn modelId="{545C8F60-D398-41C7-AA50-025419D924D6}" srcId="{A532D89C-0F24-467D-9021-EC2B5E3344C0}" destId="{EF42C1BA-34FF-45D5-845F-6C01B4D95C7B}" srcOrd="0" destOrd="0" parTransId="{75CF56E8-3242-47BA-9472-918B2AD7B1DA}" sibTransId="{0898994C-7A56-444F-811B-28B577A1BCD2}"/>
    <dgm:cxn modelId="{C52CFBFC-665D-4922-B9F8-320453F28103}" type="presOf" srcId="{716548E8-6DDD-4E36-B0D2-1066EF8DF1AD}" destId="{98215F04-465F-44C3-9AB7-CA6B36D66AD0}" srcOrd="1" destOrd="0" presId="urn:microsoft.com/office/officeart/2005/8/layout/radial1"/>
    <dgm:cxn modelId="{349A6D59-5C5A-48D1-9719-079EEA9027A3}" type="presOf" srcId="{9EC28AB2-D736-433C-A3F3-5898ADF0AAC7}" destId="{C44BC0AE-B83B-4C97-948D-85113A401D0B}" srcOrd="0" destOrd="0" presId="urn:microsoft.com/office/officeart/2005/8/layout/radial1"/>
    <dgm:cxn modelId="{B609DC2A-811B-4EAD-9521-DD302B26347E}" type="presOf" srcId="{C0109A27-4775-446E-BC8C-40FA2B03B972}" destId="{BD6EE5AD-2BBF-42B9-8842-82F9FAAE4053}" srcOrd="0" destOrd="0" presId="urn:microsoft.com/office/officeart/2005/8/layout/radial1"/>
    <dgm:cxn modelId="{B15E0890-17A2-4156-9759-14A9DDDFBF8C}" type="presOf" srcId="{EF3EAAEB-F1EB-4F4C-AE5D-40A834EC5371}" destId="{D51F45A3-B5E3-43A8-A917-3B1603E88FFB}" srcOrd="0" destOrd="0" presId="urn:microsoft.com/office/officeart/2005/8/layout/radial1"/>
    <dgm:cxn modelId="{FFC4C50F-73ED-43E6-BE77-78163E8103A8}" type="presOf" srcId="{EF3EAAEB-F1EB-4F4C-AE5D-40A834EC5371}" destId="{EEF563DE-1905-414D-A577-6C1357FDBA35}" srcOrd="1" destOrd="0" presId="urn:microsoft.com/office/officeart/2005/8/layout/radial1"/>
    <dgm:cxn modelId="{C952B1A6-4FFB-4E4B-ABD6-C821DE5D1D44}" type="presParOf" srcId="{94FE30A6-CE2D-49A6-96D4-A802AB61BA66}" destId="{A283497E-D709-4116-A08C-5DD6E14986B3}" srcOrd="0" destOrd="0" presId="urn:microsoft.com/office/officeart/2005/8/layout/radial1"/>
    <dgm:cxn modelId="{8582FDF8-F047-4D33-B3D4-0D9E7D9F0458}" type="presParOf" srcId="{94FE30A6-CE2D-49A6-96D4-A802AB61BA66}" destId="{C44BC0AE-B83B-4C97-948D-85113A401D0B}" srcOrd="1" destOrd="0" presId="urn:microsoft.com/office/officeart/2005/8/layout/radial1"/>
    <dgm:cxn modelId="{CDE012E5-CB77-4F42-B5C8-C73963684A81}" type="presParOf" srcId="{C44BC0AE-B83B-4C97-948D-85113A401D0B}" destId="{F791BA60-D2A1-4FC0-B8D3-CC35B1F2FFAB}" srcOrd="0" destOrd="0" presId="urn:microsoft.com/office/officeart/2005/8/layout/radial1"/>
    <dgm:cxn modelId="{A4741A1C-4CF7-4B00-B08D-F5CEFFEDD25D}" type="presParOf" srcId="{94FE30A6-CE2D-49A6-96D4-A802AB61BA66}" destId="{62B7062D-BDFF-414F-B56A-F3BD88C40F8A}" srcOrd="2" destOrd="0" presId="urn:microsoft.com/office/officeart/2005/8/layout/radial1"/>
    <dgm:cxn modelId="{25489CDC-7472-4F3D-A09A-54DE899F4677}" type="presParOf" srcId="{94FE30A6-CE2D-49A6-96D4-A802AB61BA66}" destId="{D51F45A3-B5E3-43A8-A917-3B1603E88FFB}" srcOrd="3" destOrd="0" presId="urn:microsoft.com/office/officeart/2005/8/layout/radial1"/>
    <dgm:cxn modelId="{51F9238A-91B9-44D1-825B-A6C3E7E34DC4}" type="presParOf" srcId="{D51F45A3-B5E3-43A8-A917-3B1603E88FFB}" destId="{EEF563DE-1905-414D-A577-6C1357FDBA35}" srcOrd="0" destOrd="0" presId="urn:microsoft.com/office/officeart/2005/8/layout/radial1"/>
    <dgm:cxn modelId="{2D92BE94-5E8F-4C16-85CE-9C6F635DFC8C}" type="presParOf" srcId="{94FE30A6-CE2D-49A6-96D4-A802AB61BA66}" destId="{AE062C10-55DA-4913-B1AA-625DEEB0C8A6}" srcOrd="4" destOrd="0" presId="urn:microsoft.com/office/officeart/2005/8/layout/radial1"/>
    <dgm:cxn modelId="{E8109038-71A8-4F6D-8941-8423588B2685}" type="presParOf" srcId="{94FE30A6-CE2D-49A6-96D4-A802AB61BA66}" destId="{E61B87AB-AC91-47D7-B480-C23B677FC3FD}" srcOrd="5" destOrd="0" presId="urn:microsoft.com/office/officeart/2005/8/layout/radial1"/>
    <dgm:cxn modelId="{96FC3307-5CA6-43C2-B17D-0974DA496EBA}" type="presParOf" srcId="{E61B87AB-AC91-47D7-B480-C23B677FC3FD}" destId="{98215F04-465F-44C3-9AB7-CA6B36D66AD0}" srcOrd="0" destOrd="0" presId="urn:microsoft.com/office/officeart/2005/8/layout/radial1"/>
    <dgm:cxn modelId="{A44C82AE-706F-43CC-83DF-CA9D658CB615}" type="presParOf" srcId="{94FE30A6-CE2D-49A6-96D4-A802AB61BA66}" destId="{BD6EE5AD-2BBF-42B9-8842-82F9FAAE4053}" srcOrd="6" destOrd="0" presId="urn:microsoft.com/office/officeart/2005/8/layout/radial1"/>
    <dgm:cxn modelId="{EE2A8467-8E27-4653-9F03-855B20619D06}" type="presParOf" srcId="{94FE30A6-CE2D-49A6-96D4-A802AB61BA66}" destId="{D1DB4A06-9D87-448E-B5C3-049635FFCAF4}" srcOrd="7" destOrd="0" presId="urn:microsoft.com/office/officeart/2005/8/layout/radial1"/>
    <dgm:cxn modelId="{E44DD01D-6EDF-42E4-98CB-FF8A2B8A85F7}" type="presParOf" srcId="{D1DB4A06-9D87-448E-B5C3-049635FFCAF4}" destId="{CB3B3D7C-9A11-4170-86D8-C49E5AC3162D}" srcOrd="0" destOrd="0" presId="urn:microsoft.com/office/officeart/2005/8/layout/radial1"/>
    <dgm:cxn modelId="{DDB0287F-7555-403B-942F-D981C73A5598}" type="presParOf" srcId="{94FE30A6-CE2D-49A6-96D4-A802AB61BA66}" destId="{F8CB493D-96CC-4EF8-A5CA-A27EE635B33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83497E-D709-4116-A08C-5DD6E14986B3}">
      <dsp:nvSpPr>
        <dsp:cNvPr id="0" name=""/>
        <dsp:cNvSpPr/>
      </dsp:nvSpPr>
      <dsp:spPr>
        <a:xfrm>
          <a:off x="2202228" y="1261200"/>
          <a:ext cx="1679219" cy="1367274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পানির</a:t>
          </a:r>
          <a:r>
            <a:rPr lang="en-US" sz="2400" kern="1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উৎস</a:t>
          </a:r>
          <a:endParaRPr lang="en-US" sz="2400" kern="12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sp:txBody>
      <dsp:txXfrm>
        <a:off x="2448144" y="1461433"/>
        <a:ext cx="1187387" cy="966808"/>
      </dsp:txXfrm>
    </dsp:sp>
    <dsp:sp modelId="{C44BC0AE-B83B-4C97-948D-85113A401D0B}">
      <dsp:nvSpPr>
        <dsp:cNvPr id="0" name=""/>
        <dsp:cNvSpPr/>
      </dsp:nvSpPr>
      <dsp:spPr>
        <a:xfrm rot="16283382">
          <a:off x="3006029" y="1190718"/>
          <a:ext cx="107384" cy="33878"/>
        </a:xfrm>
        <a:custGeom>
          <a:avLst/>
          <a:gdLst/>
          <a:ahLst/>
          <a:cxnLst/>
          <a:rect l="0" t="0" r="0" b="0"/>
          <a:pathLst>
            <a:path>
              <a:moveTo>
                <a:pt x="0" y="16939"/>
              </a:moveTo>
              <a:lnTo>
                <a:pt x="107384" y="169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itchFamily="2" charset="0"/>
            <a:cs typeface="NikoshBAN" pitchFamily="2" charset="0"/>
          </a:endParaRPr>
        </a:p>
      </dsp:txBody>
      <dsp:txXfrm>
        <a:off x="3057037" y="1204973"/>
        <a:ext cx="5369" cy="5369"/>
      </dsp:txXfrm>
    </dsp:sp>
    <dsp:sp modelId="{62B7062D-BDFF-414F-B56A-F3BD88C40F8A}">
      <dsp:nvSpPr>
        <dsp:cNvPr id="0" name=""/>
        <dsp:cNvSpPr/>
      </dsp:nvSpPr>
      <dsp:spPr>
        <a:xfrm>
          <a:off x="2057408" y="-80786"/>
          <a:ext cx="2037183" cy="1234834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>
              <a:solidFill>
                <a:schemeClr val="tx2"/>
              </a:solidFill>
              <a:latin typeface="NikoshBAN" pitchFamily="2" charset="0"/>
              <a:cs typeface="NikoshBAN" pitchFamily="2" charset="0"/>
            </a:rPr>
            <a:t>নদী</a:t>
          </a:r>
          <a:endParaRPr lang="en-US" sz="4400" kern="1200" dirty="0">
            <a:solidFill>
              <a:schemeClr val="tx2"/>
            </a:solidFill>
            <a:latin typeface="NikoshBAN" pitchFamily="2" charset="0"/>
            <a:cs typeface="NikoshBAN" pitchFamily="2" charset="0"/>
          </a:endParaRPr>
        </a:p>
      </dsp:txBody>
      <dsp:txXfrm>
        <a:off x="2355747" y="100051"/>
        <a:ext cx="1440505" cy="873160"/>
      </dsp:txXfrm>
    </dsp:sp>
    <dsp:sp modelId="{D51F45A3-B5E3-43A8-A917-3B1603E88FFB}">
      <dsp:nvSpPr>
        <dsp:cNvPr id="0" name=""/>
        <dsp:cNvSpPr/>
      </dsp:nvSpPr>
      <dsp:spPr>
        <a:xfrm rot="21571814">
          <a:off x="3881398" y="1919388"/>
          <a:ext cx="396647" cy="33878"/>
        </a:xfrm>
        <a:custGeom>
          <a:avLst/>
          <a:gdLst/>
          <a:ahLst/>
          <a:cxnLst/>
          <a:rect l="0" t="0" r="0" b="0"/>
          <a:pathLst>
            <a:path>
              <a:moveTo>
                <a:pt x="0" y="16939"/>
              </a:moveTo>
              <a:lnTo>
                <a:pt x="396647" y="169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itchFamily="2" charset="0"/>
            <a:cs typeface="NikoshBAN" pitchFamily="2" charset="0"/>
          </a:endParaRPr>
        </a:p>
      </dsp:txBody>
      <dsp:txXfrm>
        <a:off x="4069806" y="1926412"/>
        <a:ext cx="19832" cy="19832"/>
      </dsp:txXfrm>
    </dsp:sp>
    <dsp:sp modelId="{AE062C10-55DA-4913-B1AA-625DEEB0C8A6}">
      <dsp:nvSpPr>
        <dsp:cNvPr id="0" name=""/>
        <dsp:cNvSpPr/>
      </dsp:nvSpPr>
      <dsp:spPr>
        <a:xfrm>
          <a:off x="4277995" y="1264946"/>
          <a:ext cx="1665611" cy="1325855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90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ঝরনা</a:t>
          </a:r>
          <a:endParaRPr lang="en-US" sz="4400" kern="12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sp:txBody>
      <dsp:txXfrm>
        <a:off x="4521918" y="1459113"/>
        <a:ext cx="1177765" cy="937521"/>
      </dsp:txXfrm>
    </dsp:sp>
    <dsp:sp modelId="{E61B87AB-AC91-47D7-B480-C23B677FC3FD}">
      <dsp:nvSpPr>
        <dsp:cNvPr id="0" name=""/>
        <dsp:cNvSpPr/>
      </dsp:nvSpPr>
      <dsp:spPr>
        <a:xfrm rot="5461783">
          <a:off x="2971081" y="2668892"/>
          <a:ext cx="114877" cy="33878"/>
        </a:xfrm>
        <a:custGeom>
          <a:avLst/>
          <a:gdLst/>
          <a:ahLst/>
          <a:cxnLst/>
          <a:rect l="0" t="0" r="0" b="0"/>
          <a:pathLst>
            <a:path>
              <a:moveTo>
                <a:pt x="0" y="16939"/>
              </a:moveTo>
              <a:lnTo>
                <a:pt x="114877" y="169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itchFamily="2" charset="0"/>
            <a:cs typeface="NikoshBAN" pitchFamily="2" charset="0"/>
          </a:endParaRPr>
        </a:p>
      </dsp:txBody>
      <dsp:txXfrm rot="10800000">
        <a:off x="3025647" y="2682959"/>
        <a:ext cx="5743" cy="5743"/>
      </dsp:txXfrm>
    </dsp:sp>
    <dsp:sp modelId="{BD6EE5AD-2BBF-42B9-8842-82F9FAAE4053}">
      <dsp:nvSpPr>
        <dsp:cNvPr id="0" name=""/>
        <dsp:cNvSpPr/>
      </dsp:nvSpPr>
      <dsp:spPr>
        <a:xfrm>
          <a:off x="1981201" y="2743203"/>
          <a:ext cx="2066590" cy="1445570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কূয়া</a:t>
          </a:r>
          <a:endParaRPr lang="en-US" sz="4400" kern="12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sp:txBody>
      <dsp:txXfrm>
        <a:off x="2283846" y="2954902"/>
        <a:ext cx="1461300" cy="1022172"/>
      </dsp:txXfrm>
    </dsp:sp>
    <dsp:sp modelId="{D1DB4A06-9D87-448E-B5C3-049635FFCAF4}">
      <dsp:nvSpPr>
        <dsp:cNvPr id="0" name=""/>
        <dsp:cNvSpPr/>
      </dsp:nvSpPr>
      <dsp:spPr>
        <a:xfrm rot="10686861">
          <a:off x="1852034" y="1961292"/>
          <a:ext cx="350974" cy="33878"/>
        </a:xfrm>
        <a:custGeom>
          <a:avLst/>
          <a:gdLst/>
          <a:ahLst/>
          <a:cxnLst/>
          <a:rect l="0" t="0" r="0" b="0"/>
          <a:pathLst>
            <a:path>
              <a:moveTo>
                <a:pt x="0" y="16939"/>
              </a:moveTo>
              <a:lnTo>
                <a:pt x="350974" y="169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BAN" pitchFamily="2" charset="0"/>
            <a:cs typeface="NikoshBAN" pitchFamily="2" charset="0"/>
          </a:endParaRPr>
        </a:p>
      </dsp:txBody>
      <dsp:txXfrm rot="10800000">
        <a:off x="2018747" y="1969457"/>
        <a:ext cx="17548" cy="17548"/>
      </dsp:txXfrm>
    </dsp:sp>
    <dsp:sp modelId="{F8CB493D-96CC-4EF8-A5CA-A27EE635B33F}">
      <dsp:nvSpPr>
        <dsp:cNvPr id="0" name=""/>
        <dsp:cNvSpPr/>
      </dsp:nvSpPr>
      <dsp:spPr>
        <a:xfrm>
          <a:off x="0" y="1367682"/>
          <a:ext cx="1853158" cy="1293591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নলকুপ</a:t>
          </a:r>
          <a:endParaRPr lang="en-US" sz="4400" kern="12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sp:txBody>
      <dsp:txXfrm>
        <a:off x="271389" y="1557124"/>
        <a:ext cx="1310380" cy="914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"/>
            <a:ext cx="8839200" cy="6789633"/>
          </a:xfrm>
          <a:prstGeom prst="rect">
            <a:avLst/>
          </a:prstGeom>
        </p:spPr>
      </p:pic>
      <p:sp>
        <p:nvSpPr>
          <p:cNvPr id="3" name="Flowchart: Terminator 2"/>
          <p:cNvSpPr/>
          <p:nvPr/>
        </p:nvSpPr>
        <p:spPr>
          <a:xfrm>
            <a:off x="1447800" y="685800"/>
            <a:ext cx="6934200" cy="914400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1190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p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81000"/>
            <a:ext cx="4267200" cy="5334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sgd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457200"/>
            <a:ext cx="4114800" cy="5257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ounded Rectangle 5"/>
          <p:cNvSpPr/>
          <p:nvPr/>
        </p:nvSpPr>
        <p:spPr>
          <a:xfrm>
            <a:off x="762000" y="5943600"/>
            <a:ext cx="2438400" cy="685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ধুই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715000" y="5943600"/>
            <a:ext cx="2590800" cy="685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কাপড়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ধুই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0"/>
            <a:ext cx="71628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পানি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আমরা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যেসব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533400" y="2971800"/>
            <a:ext cx="762000" cy="457200"/>
          </a:xfrm>
          <a:prstGeom prst="notch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914400"/>
            <a:ext cx="53340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পানি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পান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533400" y="1981200"/>
            <a:ext cx="762000" cy="457200"/>
          </a:xfrm>
          <a:prstGeom prst="notch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0" y="1905000"/>
            <a:ext cx="52578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গোসল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Notched Right Arrow 9"/>
          <p:cNvSpPr/>
          <p:nvPr/>
        </p:nvSpPr>
        <p:spPr>
          <a:xfrm>
            <a:off x="533400" y="3886200"/>
            <a:ext cx="762000" cy="457200"/>
          </a:xfrm>
          <a:prstGeom prst="notch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76400" y="3810000"/>
            <a:ext cx="53340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ধুই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Notched Right Arrow 11"/>
          <p:cNvSpPr/>
          <p:nvPr/>
        </p:nvSpPr>
        <p:spPr>
          <a:xfrm>
            <a:off x="533400" y="1143000"/>
            <a:ext cx="762000" cy="457200"/>
          </a:xfrm>
          <a:prstGeom prst="notch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76400" y="2895600"/>
            <a:ext cx="53340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কাপড়</a:t>
            </a:r>
            <a:r>
              <a:rPr lang="en-US" sz="5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ধুই</a:t>
            </a:r>
            <a:endParaRPr lang="en-US" sz="54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4648200"/>
            <a:ext cx="8915400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তাছাড়া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আমরা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নানাভাবে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পানি ব্যবহার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পানি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প্রকৃতিতে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পানি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সম্পদ।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7543800" cy="13234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৪১ </a:t>
            </a:r>
            <a:r>
              <a:rPr lang="en-US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খোল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পাঠ্যাংশটুকু</a:t>
            </a:r>
            <a:endParaRPr lang="en-US" sz="4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নিরবে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পড়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en-U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0"/>
            <a:ext cx="33909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133600"/>
            <a:ext cx="4953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1905000" y="304800"/>
            <a:ext cx="5181600" cy="1143000"/>
          </a:xfrm>
          <a:prstGeom prst="flowChartPunchedTap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3820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৪টি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200400"/>
            <a:ext cx="8458200" cy="2057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সারাদিনে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পানি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ব্যবহার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0" y="0"/>
            <a:ext cx="4114800" cy="762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914400"/>
            <a:ext cx="44196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752601"/>
            <a:ext cx="8686800" cy="1323439"/>
          </a:xfrm>
          <a:prstGeom prst="rect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***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পানিকে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সম্পদ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হয়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তার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3200400"/>
            <a:ext cx="58674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উত্তরটি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4080808"/>
            <a:ext cx="8229600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পানি সম্পদ ?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(ক)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গাছ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(খ)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নদী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(গ)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(ঘ)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সৌরশক্তি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6150114"/>
            <a:ext cx="25146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209800" y="381000"/>
            <a:ext cx="5334000" cy="838200"/>
          </a:xfrm>
          <a:prstGeom prst="flowChartTerminator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304800" y="1981200"/>
            <a:ext cx="8610600" cy="1905000"/>
          </a:xfrm>
          <a:prstGeom prst="flowChartAlternateProcess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***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পানি সম্পদ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লাগাবে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ga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5673804"/>
            <a:ext cx="6629400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533400"/>
            <a:ext cx="4724400" cy="1295400"/>
          </a:xfrm>
          <a:prstGeom prst="rect">
            <a:avLst/>
          </a:prstGeom>
          <a:solidFill>
            <a:schemeClr val="bg1"/>
          </a:solidFill>
          <a:ln w="762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14800" y="2816802"/>
            <a:ext cx="4717475" cy="2667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তাহমিনা আক্তার </a:t>
            </a:r>
          </a:p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 শিক্ষক</a:t>
            </a:r>
          </a:p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বাদে ভূকশিমইল সরকারি প্রাথমিক বিদ্যালয় </a:t>
            </a:r>
          </a:p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কুলাউড়া,  মৌলভীবাজার </a:t>
            </a:r>
          </a:p>
        </p:txBody>
      </p:sp>
      <p:pic>
        <p:nvPicPr>
          <p:cNvPr id="5" name="Picture 4" descr="2018-07-28-14-18-30-0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97449" y="3019474"/>
            <a:ext cx="2514602" cy="24643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760" y="3182599"/>
            <a:ext cx="952500" cy="1971675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143000" y="0"/>
            <a:ext cx="5867400" cy="1447800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52500" y="2209800"/>
            <a:ext cx="6248400" cy="4038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শ্রেণিঃচতুর্থ</a:t>
            </a:r>
            <a:endParaRPr lang="en-US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বিষয়ঃপ্রাথমিক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শিরোনাম;প্রাকৃতিক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সম্পদ</a:t>
            </a:r>
          </a:p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পাঠ্যাংশঃপানি সম্পদ (আমরা……………ব্যবহার করা হয়?</a:t>
            </a:r>
          </a:p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447800" y="304800"/>
            <a:ext cx="5410200" cy="990600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057400"/>
            <a:ext cx="8458200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১৭.১.১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ভূমিসম্পদ, পানিসম্পদ, বনজসম্পদ, সম্পর্কে বর্ণনা করতে 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১৭.১.২ 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পানি যে সম্পদ তার কারণ ব্যাখ্যা করতে পারবে।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381000"/>
            <a:ext cx="5257800" cy="707886"/>
          </a:xfrm>
          <a:prstGeom prst="rect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4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40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1600200" y="1447800"/>
            <a:ext cx="6553200" cy="3200400"/>
          </a:xfrm>
          <a:prstGeom prst="verticalScroll">
            <a:avLst/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 শিরোনামঃপ্রাকৃতিক সম্পদ</a:t>
            </a:r>
          </a:p>
          <a:p>
            <a:pPr algn="ctr"/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পাঠ্যাংশঃপানি সম্পদ (আমরা……………………………ব্যবহার করা হয় ।)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df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38200"/>
            <a:ext cx="4267200" cy="4876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14400" y="1524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lowchart: Decision 11"/>
          <p:cNvSpPr/>
          <p:nvPr/>
        </p:nvSpPr>
        <p:spPr>
          <a:xfrm>
            <a:off x="914400" y="5943600"/>
            <a:ext cx="2971800" cy="6858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নদী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914400"/>
            <a:ext cx="4038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lowchart: Decision 6"/>
          <p:cNvSpPr/>
          <p:nvPr/>
        </p:nvSpPr>
        <p:spPr>
          <a:xfrm>
            <a:off x="5638800" y="5943600"/>
            <a:ext cx="2514600" cy="6858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কূয়া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kj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4114800" cy="5257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Picture 3" descr="kl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152400"/>
            <a:ext cx="4114800" cy="5257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Flowchart: Terminator 7"/>
          <p:cNvSpPr/>
          <p:nvPr/>
        </p:nvSpPr>
        <p:spPr>
          <a:xfrm>
            <a:off x="533400" y="5943600"/>
            <a:ext cx="3352800" cy="685800"/>
          </a:xfrm>
          <a:prstGeom prst="flowChartTerminator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টিউবওয়েল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5181600" y="5943600"/>
            <a:ext cx="3352800" cy="685800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ঝরনা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295400"/>
          <a:ext cx="6096000" cy="416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28800" y="304800"/>
            <a:ext cx="617220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bn-BD" sz="400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সো</a:t>
            </a:r>
            <a:r>
              <a:rPr lang="en-US" sz="400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উৎসগুলো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চিনি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83497E-D709-4116-A08C-5DD6E14986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A283497E-D709-4116-A08C-5DD6E14986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4BC0AE-B83B-4C97-948D-85113A401D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C44BC0AE-B83B-4C97-948D-85113A401D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B7062D-BDFF-414F-B56A-F3BD88C40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62B7062D-BDFF-414F-B56A-F3BD88C40F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1F45A3-B5E3-43A8-A917-3B1603E88F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">
                                            <p:graphicEl>
                                              <a:dgm id="{D51F45A3-B5E3-43A8-A917-3B1603E88F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062C10-55DA-4913-B1AA-625DEEB0C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AE062C10-55DA-4913-B1AA-625DEEB0C8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1B87AB-AC91-47D7-B480-C23B677FC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E61B87AB-AC91-47D7-B480-C23B677FC3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EE5AD-2BBF-42B9-8842-82F9FAAE40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BD6EE5AD-2BBF-42B9-8842-82F9FAAE40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DB4A06-9D87-448E-B5C3-049635FFC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2">
                                            <p:graphicEl>
                                              <a:dgm id="{D1DB4A06-9D87-448E-B5C3-049635FFC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8CB493D-96CC-4EF8-A5CA-A27EE635B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F8CB493D-96CC-4EF8-A5CA-A27EE635B3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52400"/>
            <a:ext cx="8458200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পানি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ব্যবহার করা হয় ? তার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দেখিঃ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hk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6800"/>
            <a:ext cx="4343400" cy="457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</p:pic>
      <p:pic>
        <p:nvPicPr>
          <p:cNvPr id="6" name="Picture 5" descr="mn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990600"/>
            <a:ext cx="4267200" cy="457200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304800" y="5943600"/>
            <a:ext cx="37338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গোসল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করি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34000" y="5943600"/>
            <a:ext cx="3276600" cy="533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পানি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পান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করি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</TotalTime>
  <Words>240</Words>
  <Application>Microsoft Office PowerPoint</Application>
  <PresentationFormat>On-screen Show (4:3)</PresentationFormat>
  <Paragraphs>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mowlobibazar</dc:creator>
  <cp:lastModifiedBy>pc</cp:lastModifiedBy>
  <cp:revision>78</cp:revision>
  <dcterms:created xsi:type="dcterms:W3CDTF">2006-08-16T00:00:00Z</dcterms:created>
  <dcterms:modified xsi:type="dcterms:W3CDTF">2020-01-16T15:53:41Z</dcterms:modified>
</cp:coreProperties>
</file>