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0" r:id="rId6"/>
    <p:sldId id="261" r:id="rId7"/>
    <p:sldId id="262" r:id="rId8"/>
    <p:sldId id="278" r:id="rId9"/>
    <p:sldId id="263" r:id="rId10"/>
    <p:sldId id="279" r:id="rId11"/>
    <p:sldId id="264" r:id="rId12"/>
    <p:sldId id="265" r:id="rId13"/>
    <p:sldId id="266" r:id="rId14"/>
    <p:sldId id="270" r:id="rId15"/>
    <p:sldId id="271" r:id="rId16"/>
    <p:sldId id="28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B142-75C9-4691-8713-FA1E9B90C83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3730" y="104932"/>
            <a:ext cx="8154650" cy="1319134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0" y="1832001"/>
            <a:ext cx="8154650" cy="4748682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053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19" y="5042057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বন্ধু।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" y="1"/>
            <a:ext cx="10515599" cy="48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5456420"/>
            <a:ext cx="10515600" cy="103112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পাখি কাক। কালো পালকে ঢাকা শরীর তার।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223691"/>
            <a:ext cx="5216576" cy="4813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6321" y="329784"/>
            <a:ext cx="12591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06321" y="2623279"/>
            <a:ext cx="3177915" cy="239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84236" y="2307026"/>
            <a:ext cx="103432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98" y="4937125"/>
            <a:ext cx="10794168" cy="1325563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 কা কা করে ডাকে। এরা ঝাঁক বেঁধে ওড়ে।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8" y="-179882"/>
            <a:ext cx="10794168" cy="48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28" y="5146988"/>
            <a:ext cx="6955436" cy="13255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চালাক বলে নাম আছে কাকের।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8" y="119921"/>
            <a:ext cx="6955435" cy="44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27" y="4991724"/>
            <a:ext cx="10583057" cy="142406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বোকামির কান্ডও করে সে।কোকিলের ডিমে তা দেয়।বাচ্চা ফুটিয়ে দেয়।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6" y="359765"/>
            <a:ext cx="3432748" cy="3957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359765"/>
            <a:ext cx="2998034" cy="395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5" y="359765"/>
            <a:ext cx="3417757" cy="39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416" y="290345"/>
            <a:ext cx="6499486" cy="13255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16" y="2119312"/>
            <a:ext cx="6499486" cy="46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879" y="365125"/>
            <a:ext cx="9024078" cy="1325563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9" y="1833471"/>
            <a:ext cx="9024078" cy="50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067550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নিই। যুক্তবর্ণ দিয়ে তৈরী নতুন শব্দ পড়ি।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263" y="2329260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535" y="2333862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4084" y="2348695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কক্ষ,শিক্ষক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304" y="2374811"/>
            <a:ext cx="52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930" y="2329259"/>
            <a:ext cx="56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262" y="3734188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263" y="4957535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7484" y="4957535"/>
            <a:ext cx="498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8057" y="3734188"/>
            <a:ext cx="60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7794" y="3955335"/>
            <a:ext cx="4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7794" y="4960587"/>
            <a:ext cx="4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2460" y="3955334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4833" y="4957534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3191" y="3850210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বন্ধ,অন্ধ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191" y="4957534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ভন্ড,খন্ড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4950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967" y="2203554"/>
            <a:ext cx="101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620" y="2203554"/>
            <a:ext cx="94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967" y="3301195"/>
            <a:ext cx="101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ঝাঁক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967" y="4282891"/>
            <a:ext cx="136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163" y="5264585"/>
            <a:ext cx="101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085" y="3357169"/>
            <a:ext cx="94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9095" y="4282891"/>
            <a:ext cx="94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পড়শি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9095" y="5144118"/>
            <a:ext cx="416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শরীর বা পাখার আবরণ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37807"/>
            <a:ext cx="59510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দেখ। পাখি সম্পর্কে দুটি করে বাক্য লিখ।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7767" y="6113005"/>
            <a:ext cx="15289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-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868" y="6113005"/>
            <a:ext cx="1124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9734" y="6132871"/>
            <a:ext cx="99738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 দল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9" y="3134232"/>
            <a:ext cx="3155869" cy="295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6" y="3134232"/>
            <a:ext cx="3398770" cy="299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9" y="3134231"/>
            <a:ext cx="3462726" cy="29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6490" y="943897"/>
            <a:ext cx="8836219" cy="3097161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74440" y="4104208"/>
            <a:ext cx="5276537" cy="2753792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পাখিদের কথা</a:t>
            </a:r>
          </a:p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রোজ সকালে..... ফুটিয়ে দেয়।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3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365125"/>
            <a:ext cx="9658350" cy="1325563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1301" y="4258457"/>
            <a:ext cx="55013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কাকের ৩টি বৈশিষ্ট্য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613" y="2828379"/>
            <a:ext cx="79747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কি কি উপকার করে দুটি বাক্যে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331" y="365126"/>
            <a:ext cx="10073390" cy="1163872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1813810"/>
            <a:ext cx="10073390" cy="5044190"/>
          </a:xfrm>
        </p:spPr>
      </p:pic>
    </p:spTree>
    <p:extLst>
      <p:ext uri="{BB962C8B-B14F-4D97-AF65-F5344CB8AC3E}">
        <p14:creationId xmlns:p14="http://schemas.microsoft.com/office/powerpoint/2010/main" val="26201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08289" y="1152343"/>
            <a:ext cx="7435122" cy="1410975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08288" y="2968052"/>
            <a:ext cx="7435122" cy="3147935"/>
          </a:xfr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শোনা-৩.৩.১- পাখির বর্ণনা শুনে বুঝতে পারবে।</a:t>
            </a:r>
          </a:p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বলা-২.৬.১-পরিচিত পাখি সম্পর্কে বলতে পারবে।</a:t>
            </a:r>
          </a:p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পড়া-২.৬.১-পরিচিত পাখি সম্পর্কে পরতে পারবে।</a:t>
            </a:r>
          </a:p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লেখা-২.৪.১-পরিচিত পাখি সম্পর্কে লিখতে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51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90073" y="0"/>
            <a:ext cx="11043821" cy="9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99" y="1466013"/>
            <a:ext cx="3258795" cy="2450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3" y="1323679"/>
            <a:ext cx="3198153" cy="259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59" y="4398866"/>
            <a:ext cx="3032814" cy="2459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99" y="4398866"/>
            <a:ext cx="3198154" cy="229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25" y="1323680"/>
            <a:ext cx="2931948" cy="2593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" y="4059212"/>
            <a:ext cx="3237875" cy="26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16" y="5117006"/>
            <a:ext cx="8724276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নানা রকম পাখির ডাকে আমাদের ঘুম ভাঙে।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0"/>
            <a:ext cx="8724276" cy="46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524" y="4847185"/>
            <a:ext cx="6910465" cy="147866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 নানা সুরে ডাকাডাকি করে।তাতে মনটা খুশিতে ভরে ওঠে।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-118473"/>
            <a:ext cx="6910465" cy="46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7" y="5087026"/>
            <a:ext cx="11231414" cy="13255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অনেক উপকার করে।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1099747"/>
            <a:ext cx="3629468" cy="263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7" y="1099748"/>
            <a:ext cx="3807501" cy="263280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35" y="1090672"/>
            <a:ext cx="3464096" cy="26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57" y="5027066"/>
            <a:ext cx="6370820" cy="13255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রক্ষা করে।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0"/>
            <a:ext cx="6370820" cy="46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49" y="5117006"/>
            <a:ext cx="10515600" cy="1325563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আমাদের প্রতিবেশীর মতো।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4" y="826177"/>
            <a:ext cx="4564505" cy="361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1" y="826177"/>
            <a:ext cx="4769962" cy="36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217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শুভেচ্ছা</vt:lpstr>
      <vt:lpstr>ভবানী কান্ত রায়  প্রধান শিক্ষক  পাহাড়পুর সরকারি প্রাথমিক বিদ্যালয়  কাহারোল, দিনাজপুর। </vt:lpstr>
      <vt:lpstr>শিখনফল</vt:lpstr>
      <vt:lpstr>পাখিদের কথা</vt:lpstr>
      <vt:lpstr>রোজ সকালে নানা রকম পাখির ডাকে আমাদের ঘুম ভাঙে।</vt:lpstr>
      <vt:lpstr>ওরা নানা সুরে ডাকাডাকি করে।তাতে মনটা খুশিতে ভরে ওঠে।</vt:lpstr>
      <vt:lpstr>পাখি আমাদের অনেক উপকার করে।</vt:lpstr>
      <vt:lpstr>পরিবেশ রক্ষা করে।</vt:lpstr>
      <vt:lpstr>তারা আমাদের প্রতিবেশীর মতো।</vt:lpstr>
      <vt:lpstr>পাখি আমাদের বন্ধু।</vt:lpstr>
      <vt:lpstr>আমাদের খুব পরিচিত পাখি কাক। কালো পালকে ঢাকা শরীর তার। </vt:lpstr>
      <vt:lpstr>কাক কা কা করে ডাকে। এরা ঝাঁক বেঁধে ওড়ে।</vt:lpstr>
      <vt:lpstr>খুব চালাক বলে নাম আছে কাকের।</vt:lpstr>
      <vt:lpstr>তবে বোকামির কান্ডও করে সে।কোকিলের ডিমে তা দেয়।বাচ্চা ফুটিয়ে দেয়।</vt:lpstr>
      <vt:lpstr>শিক্ষকের পাঠ </vt:lpstr>
      <vt:lpstr>শিক্ষার্থীর পাঠ </vt:lpstr>
      <vt:lpstr>যুক্তবর্ণগুলো চিনে নিই। যুক্তবর্ণ দিয়ে তৈরী নতুন শব্দ পড়ি।</vt:lpstr>
      <vt:lpstr>শব্দের অর্থ জেনে নিই</vt:lpstr>
      <vt:lpstr>দলীয় কাজ </vt:lpstr>
      <vt:lpstr>মূল্যায়ন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DINAJ_PTI</dc:creator>
  <cp:lastModifiedBy>DPE</cp:lastModifiedBy>
  <cp:revision>112</cp:revision>
  <dcterms:created xsi:type="dcterms:W3CDTF">2017-01-31T04:11:24Z</dcterms:created>
  <dcterms:modified xsi:type="dcterms:W3CDTF">2020-01-16T16:23:25Z</dcterms:modified>
</cp:coreProperties>
</file>