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6C6-E624-41CC-B2BF-012705DD42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4CDCBB-8484-4453-B026-9B4E9F12B9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7F746A-FD2B-407F-B38F-6F48D51F6012}"/>
              </a:ext>
            </a:extLst>
          </p:cNvPr>
          <p:cNvSpPr>
            <a:spLocks noGrp="1"/>
          </p:cNvSpPr>
          <p:nvPr>
            <p:ph type="dt" sz="half" idx="10"/>
          </p:nvPr>
        </p:nvSpPr>
        <p:spPr/>
        <p:txBody>
          <a:bodyPr/>
          <a:lstStyle/>
          <a:p>
            <a:fld id="{0263F96B-561A-4189-896C-B094E47CC231}" type="datetimeFigureOut">
              <a:rPr lang="en-US" smtClean="0"/>
              <a:t>1/13/2020</a:t>
            </a:fld>
            <a:endParaRPr lang="en-US"/>
          </a:p>
        </p:txBody>
      </p:sp>
      <p:sp>
        <p:nvSpPr>
          <p:cNvPr id="5" name="Footer Placeholder 4">
            <a:extLst>
              <a:ext uri="{FF2B5EF4-FFF2-40B4-BE49-F238E27FC236}">
                <a16:creationId xmlns:a16="http://schemas.microsoft.com/office/drawing/2014/main" id="{085839D6-53BC-46BA-8534-C6EE41454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6738A-4AEC-461A-873B-0316BB944F3B}"/>
              </a:ext>
            </a:extLst>
          </p:cNvPr>
          <p:cNvSpPr>
            <a:spLocks noGrp="1"/>
          </p:cNvSpPr>
          <p:nvPr>
            <p:ph type="sldNum" sz="quarter" idx="12"/>
          </p:nvPr>
        </p:nvSpPr>
        <p:spPr/>
        <p:txBody>
          <a:bodyPr/>
          <a:lstStyle/>
          <a:p>
            <a:fld id="{8365D6A5-7CB0-4B25-82B9-E3D2C5EBE518}" type="slidenum">
              <a:rPr lang="en-US" smtClean="0"/>
              <a:t>‹#›</a:t>
            </a:fld>
            <a:endParaRPr lang="en-US"/>
          </a:p>
        </p:txBody>
      </p:sp>
    </p:spTree>
    <p:extLst>
      <p:ext uri="{BB962C8B-B14F-4D97-AF65-F5344CB8AC3E}">
        <p14:creationId xmlns:p14="http://schemas.microsoft.com/office/powerpoint/2010/main" val="26516291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A15E-00F5-4206-943B-97AFAE88EB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6543EB-EFE8-48C0-95D9-17D994AF82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E8A6B-46FE-44D7-A8D7-654FAD96AC03}"/>
              </a:ext>
            </a:extLst>
          </p:cNvPr>
          <p:cNvSpPr>
            <a:spLocks noGrp="1"/>
          </p:cNvSpPr>
          <p:nvPr>
            <p:ph type="dt" sz="half" idx="10"/>
          </p:nvPr>
        </p:nvSpPr>
        <p:spPr/>
        <p:txBody>
          <a:bodyPr/>
          <a:lstStyle/>
          <a:p>
            <a:fld id="{0263F96B-561A-4189-896C-B094E47CC231}" type="datetimeFigureOut">
              <a:rPr lang="en-US" smtClean="0"/>
              <a:t>1/13/2020</a:t>
            </a:fld>
            <a:endParaRPr lang="en-US"/>
          </a:p>
        </p:txBody>
      </p:sp>
      <p:sp>
        <p:nvSpPr>
          <p:cNvPr id="5" name="Footer Placeholder 4">
            <a:extLst>
              <a:ext uri="{FF2B5EF4-FFF2-40B4-BE49-F238E27FC236}">
                <a16:creationId xmlns:a16="http://schemas.microsoft.com/office/drawing/2014/main" id="{FE7C30D2-FC71-4D9A-A597-82BE97595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FB406-092B-4E0E-A862-1831CB599744}"/>
              </a:ext>
            </a:extLst>
          </p:cNvPr>
          <p:cNvSpPr>
            <a:spLocks noGrp="1"/>
          </p:cNvSpPr>
          <p:nvPr>
            <p:ph type="sldNum" sz="quarter" idx="12"/>
          </p:nvPr>
        </p:nvSpPr>
        <p:spPr/>
        <p:txBody>
          <a:bodyPr/>
          <a:lstStyle/>
          <a:p>
            <a:fld id="{8365D6A5-7CB0-4B25-82B9-E3D2C5EBE518}" type="slidenum">
              <a:rPr lang="en-US" smtClean="0"/>
              <a:t>‹#›</a:t>
            </a:fld>
            <a:endParaRPr lang="en-US"/>
          </a:p>
        </p:txBody>
      </p:sp>
    </p:spTree>
    <p:extLst>
      <p:ext uri="{BB962C8B-B14F-4D97-AF65-F5344CB8AC3E}">
        <p14:creationId xmlns:p14="http://schemas.microsoft.com/office/powerpoint/2010/main" val="151398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5C41A-B0C2-41E9-8DC7-DCCA8B36C1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D48695-9234-41DB-926A-70B159858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2483A-BBC6-44FA-8DAF-D04051DC56C7}"/>
              </a:ext>
            </a:extLst>
          </p:cNvPr>
          <p:cNvSpPr>
            <a:spLocks noGrp="1"/>
          </p:cNvSpPr>
          <p:nvPr>
            <p:ph type="dt" sz="half" idx="10"/>
          </p:nvPr>
        </p:nvSpPr>
        <p:spPr/>
        <p:txBody>
          <a:bodyPr/>
          <a:lstStyle/>
          <a:p>
            <a:fld id="{0263F96B-561A-4189-896C-B094E47CC231}" type="datetimeFigureOut">
              <a:rPr lang="en-US" smtClean="0"/>
              <a:t>1/13/2020</a:t>
            </a:fld>
            <a:endParaRPr lang="en-US"/>
          </a:p>
        </p:txBody>
      </p:sp>
      <p:sp>
        <p:nvSpPr>
          <p:cNvPr id="5" name="Footer Placeholder 4">
            <a:extLst>
              <a:ext uri="{FF2B5EF4-FFF2-40B4-BE49-F238E27FC236}">
                <a16:creationId xmlns:a16="http://schemas.microsoft.com/office/drawing/2014/main" id="{0DD2BF8C-CD4E-4F11-9175-A292263F9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89679-6A76-4AAF-98B8-E5A123998DD1}"/>
              </a:ext>
            </a:extLst>
          </p:cNvPr>
          <p:cNvSpPr>
            <a:spLocks noGrp="1"/>
          </p:cNvSpPr>
          <p:nvPr>
            <p:ph type="sldNum" sz="quarter" idx="12"/>
          </p:nvPr>
        </p:nvSpPr>
        <p:spPr/>
        <p:txBody>
          <a:bodyPr/>
          <a:lstStyle/>
          <a:p>
            <a:fld id="{8365D6A5-7CB0-4B25-82B9-E3D2C5EBE518}" type="slidenum">
              <a:rPr lang="en-US" smtClean="0"/>
              <a:t>‹#›</a:t>
            </a:fld>
            <a:endParaRPr lang="en-US"/>
          </a:p>
        </p:txBody>
      </p:sp>
    </p:spTree>
    <p:extLst>
      <p:ext uri="{BB962C8B-B14F-4D97-AF65-F5344CB8AC3E}">
        <p14:creationId xmlns:p14="http://schemas.microsoft.com/office/powerpoint/2010/main" val="31917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87CB-6DDD-42B3-AEE7-04D1670915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98891-BF31-467D-85B3-E86554749C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8B8DB-53F2-4E3F-8407-C831B7366B47}"/>
              </a:ext>
            </a:extLst>
          </p:cNvPr>
          <p:cNvSpPr>
            <a:spLocks noGrp="1"/>
          </p:cNvSpPr>
          <p:nvPr>
            <p:ph type="dt" sz="half" idx="10"/>
          </p:nvPr>
        </p:nvSpPr>
        <p:spPr/>
        <p:txBody>
          <a:bodyPr/>
          <a:lstStyle/>
          <a:p>
            <a:fld id="{0263F96B-561A-4189-896C-B094E47CC231}" type="datetimeFigureOut">
              <a:rPr lang="en-US" smtClean="0"/>
              <a:t>1/13/2020</a:t>
            </a:fld>
            <a:endParaRPr lang="en-US"/>
          </a:p>
        </p:txBody>
      </p:sp>
      <p:sp>
        <p:nvSpPr>
          <p:cNvPr id="5" name="Footer Placeholder 4">
            <a:extLst>
              <a:ext uri="{FF2B5EF4-FFF2-40B4-BE49-F238E27FC236}">
                <a16:creationId xmlns:a16="http://schemas.microsoft.com/office/drawing/2014/main" id="{80B96119-3D9D-478C-BBEF-C84004565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9492A-2A1F-47D4-B7C7-98AFD4658120}"/>
              </a:ext>
            </a:extLst>
          </p:cNvPr>
          <p:cNvSpPr>
            <a:spLocks noGrp="1"/>
          </p:cNvSpPr>
          <p:nvPr>
            <p:ph type="sldNum" sz="quarter" idx="12"/>
          </p:nvPr>
        </p:nvSpPr>
        <p:spPr/>
        <p:txBody>
          <a:bodyPr/>
          <a:lstStyle/>
          <a:p>
            <a:fld id="{8365D6A5-7CB0-4B25-82B9-E3D2C5EBE518}" type="slidenum">
              <a:rPr lang="en-US" smtClean="0"/>
              <a:t>‹#›</a:t>
            </a:fld>
            <a:endParaRPr lang="en-US"/>
          </a:p>
        </p:txBody>
      </p:sp>
    </p:spTree>
    <p:extLst>
      <p:ext uri="{BB962C8B-B14F-4D97-AF65-F5344CB8AC3E}">
        <p14:creationId xmlns:p14="http://schemas.microsoft.com/office/powerpoint/2010/main" val="271289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D737-6440-4013-AB90-94D8FF679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26227-10A9-4283-9335-A80C77A846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7D0201-EBEA-4624-80D2-41CB3ED3DCDD}"/>
              </a:ext>
            </a:extLst>
          </p:cNvPr>
          <p:cNvSpPr>
            <a:spLocks noGrp="1"/>
          </p:cNvSpPr>
          <p:nvPr>
            <p:ph type="dt" sz="half" idx="10"/>
          </p:nvPr>
        </p:nvSpPr>
        <p:spPr/>
        <p:txBody>
          <a:bodyPr/>
          <a:lstStyle/>
          <a:p>
            <a:fld id="{0263F96B-561A-4189-896C-B094E47CC231}" type="datetimeFigureOut">
              <a:rPr lang="en-US" smtClean="0"/>
              <a:t>1/13/2020</a:t>
            </a:fld>
            <a:endParaRPr lang="en-US"/>
          </a:p>
        </p:txBody>
      </p:sp>
      <p:sp>
        <p:nvSpPr>
          <p:cNvPr id="5" name="Footer Placeholder 4">
            <a:extLst>
              <a:ext uri="{FF2B5EF4-FFF2-40B4-BE49-F238E27FC236}">
                <a16:creationId xmlns:a16="http://schemas.microsoft.com/office/drawing/2014/main" id="{95E1284D-6A5C-4B62-B1B5-62C71A92B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46F77-40E3-42D0-B997-3B807C5D51BD}"/>
              </a:ext>
            </a:extLst>
          </p:cNvPr>
          <p:cNvSpPr>
            <a:spLocks noGrp="1"/>
          </p:cNvSpPr>
          <p:nvPr>
            <p:ph type="sldNum" sz="quarter" idx="12"/>
          </p:nvPr>
        </p:nvSpPr>
        <p:spPr/>
        <p:txBody>
          <a:bodyPr/>
          <a:lstStyle/>
          <a:p>
            <a:fld id="{8365D6A5-7CB0-4B25-82B9-E3D2C5EBE518}" type="slidenum">
              <a:rPr lang="en-US" smtClean="0"/>
              <a:t>‹#›</a:t>
            </a:fld>
            <a:endParaRPr lang="en-US"/>
          </a:p>
        </p:txBody>
      </p:sp>
    </p:spTree>
    <p:extLst>
      <p:ext uri="{BB962C8B-B14F-4D97-AF65-F5344CB8AC3E}">
        <p14:creationId xmlns:p14="http://schemas.microsoft.com/office/powerpoint/2010/main" val="234058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E3D7-8137-48D0-B8B3-5EF6FA614D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4F3BC-7931-463E-A36F-0E1175602D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FAEB77-F8F0-4593-AD1C-726172B897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B08C6A-DF24-43E7-AB9F-660DFC3E8BAE}"/>
              </a:ext>
            </a:extLst>
          </p:cNvPr>
          <p:cNvSpPr>
            <a:spLocks noGrp="1"/>
          </p:cNvSpPr>
          <p:nvPr>
            <p:ph type="dt" sz="half" idx="10"/>
          </p:nvPr>
        </p:nvSpPr>
        <p:spPr/>
        <p:txBody>
          <a:bodyPr/>
          <a:lstStyle/>
          <a:p>
            <a:fld id="{0263F96B-561A-4189-896C-B094E47CC231}" type="datetimeFigureOut">
              <a:rPr lang="en-US" smtClean="0"/>
              <a:t>1/13/2020</a:t>
            </a:fld>
            <a:endParaRPr lang="en-US"/>
          </a:p>
        </p:txBody>
      </p:sp>
      <p:sp>
        <p:nvSpPr>
          <p:cNvPr id="6" name="Footer Placeholder 5">
            <a:extLst>
              <a:ext uri="{FF2B5EF4-FFF2-40B4-BE49-F238E27FC236}">
                <a16:creationId xmlns:a16="http://schemas.microsoft.com/office/drawing/2014/main" id="{A42C17F1-BFEF-413D-ACA1-4899797F2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C07340-A6CF-4347-B2F9-5B4CB9C1A204}"/>
              </a:ext>
            </a:extLst>
          </p:cNvPr>
          <p:cNvSpPr>
            <a:spLocks noGrp="1"/>
          </p:cNvSpPr>
          <p:nvPr>
            <p:ph type="sldNum" sz="quarter" idx="12"/>
          </p:nvPr>
        </p:nvSpPr>
        <p:spPr/>
        <p:txBody>
          <a:bodyPr/>
          <a:lstStyle/>
          <a:p>
            <a:fld id="{8365D6A5-7CB0-4B25-82B9-E3D2C5EBE518}" type="slidenum">
              <a:rPr lang="en-US" smtClean="0"/>
              <a:t>‹#›</a:t>
            </a:fld>
            <a:endParaRPr lang="en-US"/>
          </a:p>
        </p:txBody>
      </p:sp>
    </p:spTree>
    <p:extLst>
      <p:ext uri="{BB962C8B-B14F-4D97-AF65-F5344CB8AC3E}">
        <p14:creationId xmlns:p14="http://schemas.microsoft.com/office/powerpoint/2010/main" val="166297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26999-AE0D-4A42-A1D0-35D1CA3206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BD6B1D-ADB6-42B7-B2C5-4D0734FD41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52572E-CC0E-45B8-8931-21FDF7573E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B794D-CB5C-4F69-92A3-F18BB06A40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2A61DB-ADAD-4A62-A422-B759434428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CBC72D-9367-4B13-93D4-6DC0F31A7072}"/>
              </a:ext>
            </a:extLst>
          </p:cNvPr>
          <p:cNvSpPr>
            <a:spLocks noGrp="1"/>
          </p:cNvSpPr>
          <p:nvPr>
            <p:ph type="dt" sz="half" idx="10"/>
          </p:nvPr>
        </p:nvSpPr>
        <p:spPr/>
        <p:txBody>
          <a:bodyPr/>
          <a:lstStyle/>
          <a:p>
            <a:fld id="{0263F96B-561A-4189-896C-B094E47CC231}" type="datetimeFigureOut">
              <a:rPr lang="en-US" smtClean="0"/>
              <a:t>1/13/2020</a:t>
            </a:fld>
            <a:endParaRPr lang="en-US"/>
          </a:p>
        </p:txBody>
      </p:sp>
      <p:sp>
        <p:nvSpPr>
          <p:cNvPr id="8" name="Footer Placeholder 7">
            <a:extLst>
              <a:ext uri="{FF2B5EF4-FFF2-40B4-BE49-F238E27FC236}">
                <a16:creationId xmlns:a16="http://schemas.microsoft.com/office/drawing/2014/main" id="{0B3D3586-47F0-4918-9DB9-9AEA2F411F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E7B304-DB2A-4BE3-903B-F7A378D16A34}"/>
              </a:ext>
            </a:extLst>
          </p:cNvPr>
          <p:cNvSpPr>
            <a:spLocks noGrp="1"/>
          </p:cNvSpPr>
          <p:nvPr>
            <p:ph type="sldNum" sz="quarter" idx="12"/>
          </p:nvPr>
        </p:nvSpPr>
        <p:spPr/>
        <p:txBody>
          <a:bodyPr/>
          <a:lstStyle/>
          <a:p>
            <a:fld id="{8365D6A5-7CB0-4B25-82B9-E3D2C5EBE518}" type="slidenum">
              <a:rPr lang="en-US" smtClean="0"/>
              <a:t>‹#›</a:t>
            </a:fld>
            <a:endParaRPr lang="en-US"/>
          </a:p>
        </p:txBody>
      </p:sp>
    </p:spTree>
    <p:extLst>
      <p:ext uri="{BB962C8B-B14F-4D97-AF65-F5344CB8AC3E}">
        <p14:creationId xmlns:p14="http://schemas.microsoft.com/office/powerpoint/2010/main" val="380293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E045-A972-4356-A0D9-9F40ECD658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712323-1256-4A17-A1E1-7CBA79809F98}"/>
              </a:ext>
            </a:extLst>
          </p:cNvPr>
          <p:cNvSpPr>
            <a:spLocks noGrp="1"/>
          </p:cNvSpPr>
          <p:nvPr>
            <p:ph type="dt" sz="half" idx="10"/>
          </p:nvPr>
        </p:nvSpPr>
        <p:spPr/>
        <p:txBody>
          <a:bodyPr/>
          <a:lstStyle/>
          <a:p>
            <a:fld id="{0263F96B-561A-4189-896C-B094E47CC231}" type="datetimeFigureOut">
              <a:rPr lang="en-US" smtClean="0"/>
              <a:t>1/13/2020</a:t>
            </a:fld>
            <a:endParaRPr lang="en-US"/>
          </a:p>
        </p:txBody>
      </p:sp>
      <p:sp>
        <p:nvSpPr>
          <p:cNvPr id="4" name="Footer Placeholder 3">
            <a:extLst>
              <a:ext uri="{FF2B5EF4-FFF2-40B4-BE49-F238E27FC236}">
                <a16:creationId xmlns:a16="http://schemas.microsoft.com/office/drawing/2014/main" id="{2043F336-2374-404A-8436-345BBBE4A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7D855F-D308-4D96-83E8-3A038FB05B38}"/>
              </a:ext>
            </a:extLst>
          </p:cNvPr>
          <p:cNvSpPr>
            <a:spLocks noGrp="1"/>
          </p:cNvSpPr>
          <p:nvPr>
            <p:ph type="sldNum" sz="quarter" idx="12"/>
          </p:nvPr>
        </p:nvSpPr>
        <p:spPr/>
        <p:txBody>
          <a:bodyPr/>
          <a:lstStyle/>
          <a:p>
            <a:fld id="{8365D6A5-7CB0-4B25-82B9-E3D2C5EBE518}" type="slidenum">
              <a:rPr lang="en-US" smtClean="0"/>
              <a:t>‹#›</a:t>
            </a:fld>
            <a:endParaRPr lang="en-US"/>
          </a:p>
        </p:txBody>
      </p:sp>
    </p:spTree>
    <p:extLst>
      <p:ext uri="{BB962C8B-B14F-4D97-AF65-F5344CB8AC3E}">
        <p14:creationId xmlns:p14="http://schemas.microsoft.com/office/powerpoint/2010/main" val="310057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A894F2-DFE6-43DA-A805-C196448703DA}"/>
              </a:ext>
            </a:extLst>
          </p:cNvPr>
          <p:cNvSpPr>
            <a:spLocks noGrp="1"/>
          </p:cNvSpPr>
          <p:nvPr>
            <p:ph type="dt" sz="half" idx="10"/>
          </p:nvPr>
        </p:nvSpPr>
        <p:spPr/>
        <p:txBody>
          <a:bodyPr/>
          <a:lstStyle/>
          <a:p>
            <a:fld id="{0263F96B-561A-4189-896C-B094E47CC231}" type="datetimeFigureOut">
              <a:rPr lang="en-US" smtClean="0"/>
              <a:t>1/13/2020</a:t>
            </a:fld>
            <a:endParaRPr lang="en-US"/>
          </a:p>
        </p:txBody>
      </p:sp>
      <p:sp>
        <p:nvSpPr>
          <p:cNvPr id="3" name="Footer Placeholder 2">
            <a:extLst>
              <a:ext uri="{FF2B5EF4-FFF2-40B4-BE49-F238E27FC236}">
                <a16:creationId xmlns:a16="http://schemas.microsoft.com/office/drawing/2014/main" id="{7852E2C1-4CBC-4555-8809-5389610DE6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88CDBD-A1E0-4247-8580-A1432A637CE6}"/>
              </a:ext>
            </a:extLst>
          </p:cNvPr>
          <p:cNvSpPr>
            <a:spLocks noGrp="1"/>
          </p:cNvSpPr>
          <p:nvPr>
            <p:ph type="sldNum" sz="quarter" idx="12"/>
          </p:nvPr>
        </p:nvSpPr>
        <p:spPr/>
        <p:txBody>
          <a:bodyPr/>
          <a:lstStyle/>
          <a:p>
            <a:fld id="{8365D6A5-7CB0-4B25-82B9-E3D2C5EBE518}" type="slidenum">
              <a:rPr lang="en-US" smtClean="0"/>
              <a:t>‹#›</a:t>
            </a:fld>
            <a:endParaRPr lang="en-US"/>
          </a:p>
        </p:txBody>
      </p:sp>
    </p:spTree>
    <p:extLst>
      <p:ext uri="{BB962C8B-B14F-4D97-AF65-F5344CB8AC3E}">
        <p14:creationId xmlns:p14="http://schemas.microsoft.com/office/powerpoint/2010/main" val="31881728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D79D-40A6-4DEF-AC30-21BEF563D2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8134CA-E25E-41CE-81CD-9BF56E805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0B1681-3F69-48FE-B730-B9A89F34C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35026-2533-4A10-BC0C-343D7AC659AF}"/>
              </a:ext>
            </a:extLst>
          </p:cNvPr>
          <p:cNvSpPr>
            <a:spLocks noGrp="1"/>
          </p:cNvSpPr>
          <p:nvPr>
            <p:ph type="dt" sz="half" idx="10"/>
          </p:nvPr>
        </p:nvSpPr>
        <p:spPr/>
        <p:txBody>
          <a:bodyPr/>
          <a:lstStyle/>
          <a:p>
            <a:fld id="{0263F96B-561A-4189-896C-B094E47CC231}" type="datetimeFigureOut">
              <a:rPr lang="en-US" smtClean="0"/>
              <a:t>1/13/2020</a:t>
            </a:fld>
            <a:endParaRPr lang="en-US"/>
          </a:p>
        </p:txBody>
      </p:sp>
      <p:sp>
        <p:nvSpPr>
          <p:cNvPr id="6" name="Footer Placeholder 5">
            <a:extLst>
              <a:ext uri="{FF2B5EF4-FFF2-40B4-BE49-F238E27FC236}">
                <a16:creationId xmlns:a16="http://schemas.microsoft.com/office/drawing/2014/main" id="{D5BC8C87-E477-49B6-8BD2-827221841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DE8C5-5D06-434D-A21B-A70D2506E5B0}"/>
              </a:ext>
            </a:extLst>
          </p:cNvPr>
          <p:cNvSpPr>
            <a:spLocks noGrp="1"/>
          </p:cNvSpPr>
          <p:nvPr>
            <p:ph type="sldNum" sz="quarter" idx="12"/>
          </p:nvPr>
        </p:nvSpPr>
        <p:spPr/>
        <p:txBody>
          <a:bodyPr/>
          <a:lstStyle/>
          <a:p>
            <a:fld id="{8365D6A5-7CB0-4B25-82B9-E3D2C5EBE518}" type="slidenum">
              <a:rPr lang="en-US" smtClean="0"/>
              <a:t>‹#›</a:t>
            </a:fld>
            <a:endParaRPr lang="en-US"/>
          </a:p>
        </p:txBody>
      </p:sp>
    </p:spTree>
    <p:extLst>
      <p:ext uri="{BB962C8B-B14F-4D97-AF65-F5344CB8AC3E}">
        <p14:creationId xmlns:p14="http://schemas.microsoft.com/office/powerpoint/2010/main" val="8709654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B6CE-8433-4844-8745-E12AAA4CB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2B7531-ED9A-4E4E-8D9F-5AA9E3526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F30D99A-C3EE-405D-A006-DDE820A1B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CFA22-FEB8-4E83-A83F-B5A585B09097}"/>
              </a:ext>
            </a:extLst>
          </p:cNvPr>
          <p:cNvSpPr>
            <a:spLocks noGrp="1"/>
          </p:cNvSpPr>
          <p:nvPr>
            <p:ph type="dt" sz="half" idx="10"/>
          </p:nvPr>
        </p:nvSpPr>
        <p:spPr/>
        <p:txBody>
          <a:bodyPr/>
          <a:lstStyle/>
          <a:p>
            <a:fld id="{0263F96B-561A-4189-896C-B094E47CC231}" type="datetimeFigureOut">
              <a:rPr lang="en-US" smtClean="0"/>
              <a:t>1/13/2020</a:t>
            </a:fld>
            <a:endParaRPr lang="en-US"/>
          </a:p>
        </p:txBody>
      </p:sp>
      <p:sp>
        <p:nvSpPr>
          <p:cNvPr id="6" name="Footer Placeholder 5">
            <a:extLst>
              <a:ext uri="{FF2B5EF4-FFF2-40B4-BE49-F238E27FC236}">
                <a16:creationId xmlns:a16="http://schemas.microsoft.com/office/drawing/2014/main" id="{E66E21A8-6DD9-4835-9BE7-13787416C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99BE4F-F2F5-450D-BAC4-CD0548DEB553}"/>
              </a:ext>
            </a:extLst>
          </p:cNvPr>
          <p:cNvSpPr>
            <a:spLocks noGrp="1"/>
          </p:cNvSpPr>
          <p:nvPr>
            <p:ph type="sldNum" sz="quarter" idx="12"/>
          </p:nvPr>
        </p:nvSpPr>
        <p:spPr/>
        <p:txBody>
          <a:bodyPr/>
          <a:lstStyle/>
          <a:p>
            <a:fld id="{8365D6A5-7CB0-4B25-82B9-E3D2C5EBE518}" type="slidenum">
              <a:rPr lang="en-US" smtClean="0"/>
              <a:t>‹#›</a:t>
            </a:fld>
            <a:endParaRPr lang="en-US"/>
          </a:p>
        </p:txBody>
      </p:sp>
    </p:spTree>
    <p:extLst>
      <p:ext uri="{BB962C8B-B14F-4D97-AF65-F5344CB8AC3E}">
        <p14:creationId xmlns:p14="http://schemas.microsoft.com/office/powerpoint/2010/main" val="144422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F0DCCE-62C8-4AB6-A1D5-577BD40E62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D3E980-554D-4D5E-9C5C-A48047834E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29A8E-F8D0-4015-B0FC-732DA2A1B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F96B-561A-4189-896C-B094E47CC231}" type="datetimeFigureOut">
              <a:rPr lang="en-US" smtClean="0"/>
              <a:t>1/13/2020</a:t>
            </a:fld>
            <a:endParaRPr lang="en-US"/>
          </a:p>
        </p:txBody>
      </p:sp>
      <p:sp>
        <p:nvSpPr>
          <p:cNvPr id="5" name="Footer Placeholder 4">
            <a:extLst>
              <a:ext uri="{FF2B5EF4-FFF2-40B4-BE49-F238E27FC236}">
                <a16:creationId xmlns:a16="http://schemas.microsoft.com/office/drawing/2014/main" id="{FE36D512-A93E-462F-AE2B-8914CB6B19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333511-25A5-4524-8FAB-8083E5453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5D6A5-7CB0-4B25-82B9-E3D2C5EBE518}" type="slidenum">
              <a:rPr lang="en-US" smtClean="0"/>
              <a:t>‹#›</a:t>
            </a:fld>
            <a:endParaRPr lang="en-US"/>
          </a:p>
        </p:txBody>
      </p:sp>
    </p:spTree>
    <p:extLst>
      <p:ext uri="{BB962C8B-B14F-4D97-AF65-F5344CB8AC3E}">
        <p14:creationId xmlns:p14="http://schemas.microsoft.com/office/powerpoint/2010/main" val="386850663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5D85C-A710-4BC1-8A04-D7F4044D3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4138"/>
            <a:ext cx="12192000" cy="8792307"/>
          </a:xfrm>
          <a:prstGeom prst="rect">
            <a:avLst/>
          </a:prstGeom>
        </p:spPr>
      </p:pic>
      <p:sp>
        <p:nvSpPr>
          <p:cNvPr id="4" name="TextBox 3">
            <a:extLst>
              <a:ext uri="{FF2B5EF4-FFF2-40B4-BE49-F238E27FC236}">
                <a16:creationId xmlns:a16="http://schemas.microsoft.com/office/drawing/2014/main" id="{2A481AD4-A0FA-4D03-933F-B86D2C14293C}"/>
              </a:ext>
            </a:extLst>
          </p:cNvPr>
          <p:cNvSpPr txBox="1"/>
          <p:nvPr/>
        </p:nvSpPr>
        <p:spPr>
          <a:xfrm>
            <a:off x="2712720" y="590843"/>
            <a:ext cx="7301132" cy="3770263"/>
          </a:xfrm>
          <a:prstGeom prst="rect">
            <a:avLst/>
          </a:prstGeom>
          <a:noFill/>
        </p:spPr>
        <p:txBody>
          <a:bodyPr wrap="square" rtlCol="0">
            <a:spAutoFit/>
          </a:bodyPr>
          <a:lstStyle/>
          <a:p>
            <a:r>
              <a:rPr lang="en-US" sz="23900" b="1" dirty="0" err="1">
                <a:solidFill>
                  <a:srgbClr val="FFFF00"/>
                </a:solidFill>
                <a:latin typeface="NikoshBAN" panose="02000000000000000000" pitchFamily="2" charset="0"/>
                <a:cs typeface="NikoshBAN" panose="02000000000000000000" pitchFamily="2" charset="0"/>
              </a:rPr>
              <a:t>স্বাগতম</a:t>
            </a:r>
            <a:endParaRPr lang="en-US" sz="239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796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49012C51-9813-4621-97FD-617A7DC277D0}"/>
              </a:ext>
            </a:extLst>
          </p:cNvPr>
          <p:cNvSpPr/>
          <p:nvPr/>
        </p:nvSpPr>
        <p:spPr>
          <a:xfrm>
            <a:off x="4140591" y="239152"/>
            <a:ext cx="1955409" cy="861774"/>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a:solidFill>
                  <a:schemeClr val="tx1"/>
                </a:solidFill>
                <a:latin typeface="NikoshBAN" panose="02000000000000000000" pitchFamily="2" charset="0"/>
                <a:cs typeface="NikoshBAN" panose="02000000000000000000" pitchFamily="2" charset="0"/>
              </a:rPr>
              <a:t>প্রশ্ন উত্তর আলোচনা</a:t>
            </a:r>
            <a:endParaRPr lang="en-US" sz="2400" b="1" dirty="0">
              <a:solidFill>
                <a:schemeClr val="tx1"/>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314C5497-69E9-404F-B06C-09E46292FA15}"/>
              </a:ext>
            </a:extLst>
          </p:cNvPr>
          <p:cNvSpPr txBox="1"/>
          <p:nvPr/>
        </p:nvSpPr>
        <p:spPr>
          <a:xfrm>
            <a:off x="905022" y="1490008"/>
            <a:ext cx="10381956" cy="1938992"/>
          </a:xfrm>
          <a:prstGeom prst="rect">
            <a:avLst/>
          </a:prstGeom>
          <a:noFill/>
        </p:spPr>
        <p:txBody>
          <a:bodyPr wrap="square" rtlCol="0">
            <a:spAutoFit/>
          </a:bodyPr>
          <a:lstStyle/>
          <a:p>
            <a:pPr algn="l"/>
            <a:r>
              <a:rPr lang="en-US" sz="4000" dirty="0">
                <a:latin typeface="NikoshBAN" panose="02000000000000000000" pitchFamily="2" charset="0"/>
                <a:cs typeface="NikoshBAN" panose="02000000000000000000" pitchFamily="2" charset="0"/>
              </a:rPr>
              <a:t>১।</a:t>
            </a:r>
            <a:r>
              <a:rPr lang="bn-IN" sz="4000" dirty="0">
                <a:latin typeface="NikoshBAN" panose="02000000000000000000" pitchFamily="2" charset="0"/>
                <a:cs typeface="NikoshBAN" panose="02000000000000000000" pitchFamily="2" charset="0"/>
              </a:rPr>
              <a:t>আ</a:t>
            </a:r>
            <a:r>
              <a:rPr lang="en-US" sz="4000" dirty="0" err="1">
                <a:latin typeface="NikoshBAN" panose="02000000000000000000" pitchFamily="2" charset="0"/>
                <a:cs typeface="NikoshBAN" panose="02000000000000000000" pitchFamily="2" charset="0"/>
              </a:rPr>
              <a:t>মরা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সড়ক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ব্যব</a:t>
            </a:r>
            <a:r>
              <a:rPr lang="bn-IN" sz="4000" dirty="0">
                <a:latin typeface="NikoshBAN" panose="02000000000000000000" pitchFamily="2" charset="0"/>
                <a:cs typeface="NikoshBAN" panose="02000000000000000000" pitchFamily="2" charset="0"/>
              </a:rPr>
              <a:t>হ</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র</a:t>
            </a: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ক</a:t>
            </a:r>
            <a:r>
              <a:rPr lang="en-US" sz="4000" dirty="0" err="1">
                <a:latin typeface="NikoshBAN" panose="02000000000000000000" pitchFamily="2" charset="0"/>
                <a:cs typeface="NikoshBAN" panose="02000000000000000000" pitchFamily="2" charset="0"/>
              </a:rPr>
              <a:t>রি</a:t>
            </a:r>
            <a:r>
              <a:rPr lang="en-US" sz="4000" dirty="0">
                <a:latin typeface="NikoshBAN" panose="02000000000000000000" pitchFamily="2" charset="0"/>
                <a:cs typeface="NikoshBAN" panose="02000000000000000000" pitchFamily="2" charset="0"/>
              </a:rPr>
              <a:t>?</a:t>
            </a:r>
          </a:p>
          <a:p>
            <a:pPr algn="l"/>
            <a:r>
              <a:rPr lang="en-US" sz="4000" dirty="0">
                <a:latin typeface="NikoshBAN" panose="02000000000000000000" pitchFamily="2" charset="0"/>
                <a:cs typeface="NikoshBAN" panose="02000000000000000000" pitchFamily="2" charset="0"/>
              </a:rPr>
              <a:t>২।সড়কপথে </a:t>
            </a:r>
            <a:r>
              <a:rPr lang="en-US" sz="4000" dirty="0" err="1">
                <a:latin typeface="NikoshBAN" panose="02000000000000000000" pitchFamily="2" charset="0"/>
                <a:cs typeface="NikoshBAN" panose="02000000000000000000" pitchFamily="2" charset="0"/>
              </a:rPr>
              <a:t>কোন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যানবাহন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চলাচল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a:t>
            </a:r>
            <a:endParaRPr lang="bn-IN" sz="4000" dirty="0">
              <a:latin typeface="NikoshBAN" panose="02000000000000000000" pitchFamily="2" charset="0"/>
              <a:cs typeface="NikoshBAN" panose="02000000000000000000" pitchFamily="2" charset="0"/>
            </a:endParaRPr>
          </a:p>
          <a:p>
            <a:pPr algn="l"/>
            <a:r>
              <a:rPr lang="bn-IN" sz="4000" dirty="0">
                <a:latin typeface="NikoshBAN" panose="02000000000000000000" pitchFamily="2" charset="0"/>
                <a:cs typeface="NikoshBAN" panose="02000000000000000000" pitchFamily="2" charset="0"/>
              </a:rPr>
              <a:t>৩।বাংলাদেশের কয়েকটি বড় সেতুর নাম লিখ?</a:t>
            </a:r>
            <a:endParaRPr lang="en-US" sz="40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60961CC8-10C2-4853-8EFF-2D2ACB14CBB2}"/>
              </a:ext>
            </a:extLst>
          </p:cNvPr>
          <p:cNvSpPr txBox="1"/>
          <p:nvPr/>
        </p:nvSpPr>
        <p:spPr>
          <a:xfrm>
            <a:off x="905022" y="3654626"/>
            <a:ext cx="9908343" cy="1754326"/>
          </a:xfrm>
          <a:prstGeom prst="rect">
            <a:avLst/>
          </a:prstGeom>
          <a:noFill/>
        </p:spPr>
        <p:txBody>
          <a:bodyPr wrap="square" rtlCol="0">
            <a:spAutoFit/>
          </a:bodyPr>
          <a:lstStyle/>
          <a:p>
            <a:pPr algn="l"/>
            <a:r>
              <a:rPr lang="en-US" sz="3600" dirty="0">
                <a:latin typeface="NikoshBAN" panose="02000000000000000000" pitchFamily="2" charset="0"/>
                <a:cs typeface="NikoshBAN" panose="02000000000000000000" pitchFamily="2" charset="0"/>
              </a:rPr>
              <a:t>১।</a:t>
            </a:r>
            <a:r>
              <a:rPr lang="bn-IN" sz="3600" dirty="0">
                <a:latin typeface="NikoshBAN" panose="02000000000000000000" pitchFamily="2" charset="0"/>
                <a:cs typeface="NikoshBAN" panose="02000000000000000000" pitchFamily="2" charset="0"/>
              </a:rPr>
              <a:t>উ</a:t>
            </a:r>
            <a:r>
              <a:rPr lang="en-US" sz="3600" dirty="0">
                <a:latin typeface="NikoshBAN" panose="02000000000000000000" pitchFamily="2" charset="0"/>
                <a:cs typeface="NikoshBAN" panose="02000000000000000000" pitchFamily="2" charset="0"/>
              </a:rPr>
              <a:t>ত</a:t>
            </a:r>
            <a:r>
              <a:rPr lang="bn-IN"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তরঃযাতায়াত</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মালামাল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নেওয়ার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জন্য</a:t>
            </a:r>
            <a:r>
              <a:rPr lang="en-US" sz="3600" dirty="0">
                <a:latin typeface="NikoshBAN" panose="02000000000000000000" pitchFamily="2" charset="0"/>
                <a:cs typeface="NikoshBAN" panose="02000000000000000000" pitchFamily="2" charset="0"/>
              </a:rPr>
              <a:t>।</a:t>
            </a:r>
          </a:p>
          <a:p>
            <a:pPr algn="l"/>
            <a:r>
              <a:rPr lang="en-US" sz="3600" dirty="0">
                <a:latin typeface="NikoshBAN" panose="02000000000000000000" pitchFamily="2" charset="0"/>
                <a:cs typeface="NikoshBAN" panose="02000000000000000000" pitchFamily="2" charset="0"/>
              </a:rPr>
              <a:t>২।</a:t>
            </a:r>
            <a:r>
              <a:rPr lang="bn-IN" sz="3600" dirty="0">
                <a:latin typeface="NikoshBAN" panose="02000000000000000000" pitchFamily="2" charset="0"/>
                <a:cs typeface="NikoshBAN" panose="02000000000000000000" pitchFamily="2" charset="0"/>
              </a:rPr>
              <a:t>উ</a:t>
            </a:r>
            <a:r>
              <a:rPr lang="en-US" sz="3600" dirty="0">
                <a:latin typeface="NikoshBAN" panose="02000000000000000000" pitchFamily="2" charset="0"/>
                <a:cs typeface="NikoshBAN" panose="02000000000000000000" pitchFamily="2" charset="0"/>
              </a:rPr>
              <a:t>ত</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ত</a:t>
            </a:r>
            <a:r>
              <a:rPr lang="bn-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ট</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অ</a:t>
            </a:r>
            <a:r>
              <a:rPr lang="en-US" sz="3600" dirty="0">
                <a:latin typeface="NikoshBAN" panose="02000000000000000000" pitchFamily="2" charset="0"/>
                <a:cs typeface="NikoshBAN" panose="02000000000000000000" pitchFamily="2" charset="0"/>
              </a:rPr>
              <a:t>ট</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ই</a:t>
            </a:r>
            <a:r>
              <a:rPr lang="en-US" sz="3600" dirty="0">
                <a:latin typeface="NikoshBAN" panose="02000000000000000000" pitchFamily="2" charset="0"/>
                <a:cs typeface="NikoshBAN" panose="02000000000000000000" pitchFamily="2" charset="0"/>
              </a:rPr>
              <a:t>ত</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য</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দ</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a:t>
            </a:r>
          </a:p>
          <a:p>
            <a:pPr algn="l"/>
            <a:r>
              <a:rPr lang="en-US" sz="3600" dirty="0">
                <a:latin typeface="NikoshBAN" panose="02000000000000000000" pitchFamily="2" charset="0"/>
                <a:cs typeface="NikoshBAN" panose="02000000000000000000" pitchFamily="2" charset="0"/>
              </a:rPr>
              <a:t>৩।উত্তর</a:t>
            </a:r>
            <a:r>
              <a:rPr lang="bn-IN"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বঙ্গবন্ধু</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a:t>
            </a:r>
            <a:r>
              <a:rPr lang="bn-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চ</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ন</a:t>
            </a:r>
            <a:r>
              <a:rPr lang="en-US" sz="3600" dirty="0" err="1">
                <a:latin typeface="NikoshBAN" panose="02000000000000000000" pitchFamily="2" charset="0"/>
                <a:cs typeface="NikoshBAN" panose="02000000000000000000" pitchFamily="2" charset="0"/>
              </a:rPr>
              <a:t>মৈ</a:t>
            </a:r>
            <a:r>
              <a:rPr lang="bn-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স</a:t>
            </a:r>
            <a:r>
              <a:rPr lang="en-US" sz="3600" dirty="0" err="1">
                <a:latin typeface="NikoshBAN" panose="02000000000000000000" pitchFamily="2" charset="0"/>
                <a:cs typeface="NikoshBAN" panose="02000000000000000000" pitchFamily="2" charset="0"/>
              </a:rPr>
              <a:t>েতু,লালন</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হ</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স</a:t>
            </a:r>
            <a:r>
              <a:rPr lang="en-US" sz="3600" dirty="0" err="1">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ইত্যাদি</a:t>
            </a:r>
            <a:r>
              <a:rPr lang="en-US" sz="36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0577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circle(in)">
                                      <p:cBhvr>
                                        <p:cTn id="19" dur="20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circle(in)">
                                      <p:cBhvr>
                                        <p:cTn id="24" dur="2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circle(in)">
                                      <p:cBhvr>
                                        <p:cTn id="29" dur="20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circle(in)">
                                      <p:cBhvr>
                                        <p:cTn id="34" dur="2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circle(in)">
                                      <p:cBhvr>
                                        <p:cTn id="39"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ross 1">
            <a:extLst>
              <a:ext uri="{FF2B5EF4-FFF2-40B4-BE49-F238E27FC236}">
                <a16:creationId xmlns:a16="http://schemas.microsoft.com/office/drawing/2014/main" id="{2D937120-3884-478B-A547-53FF260976ED}"/>
              </a:ext>
            </a:extLst>
          </p:cNvPr>
          <p:cNvSpPr/>
          <p:nvPr/>
        </p:nvSpPr>
        <p:spPr>
          <a:xfrm>
            <a:off x="4107766" y="393895"/>
            <a:ext cx="3221502" cy="1195754"/>
          </a:xfrm>
          <a:prstGeom prst="pl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chemeClr val="tx1">
                    <a:lumMod val="85000"/>
                    <a:lumOff val="15000"/>
                  </a:schemeClr>
                </a:solidFill>
                <a:latin typeface="NikoshBAN" panose="02000000000000000000" pitchFamily="2" charset="0"/>
                <a:cs typeface="NikoshBAN" panose="02000000000000000000" pitchFamily="2" charset="0"/>
              </a:rPr>
              <a:t>দলীয় কাজ</a:t>
            </a:r>
            <a:endParaRPr lang="en-US" sz="5400" dirty="0">
              <a:solidFill>
                <a:schemeClr val="tx1">
                  <a:lumMod val="85000"/>
                  <a:lumOff val="15000"/>
                </a:schemeClr>
              </a:solidFill>
              <a:latin typeface="NikoshBAN" panose="02000000000000000000" pitchFamily="2" charset="0"/>
              <a:cs typeface="NikoshBAN" panose="02000000000000000000" pitchFamily="2" charset="0"/>
            </a:endParaRPr>
          </a:p>
        </p:txBody>
      </p:sp>
      <p:graphicFrame>
        <p:nvGraphicFramePr>
          <p:cNvPr id="3" name="Table 3">
            <a:extLst>
              <a:ext uri="{FF2B5EF4-FFF2-40B4-BE49-F238E27FC236}">
                <a16:creationId xmlns:a16="http://schemas.microsoft.com/office/drawing/2014/main" id="{7AF13C8E-D504-4616-8F58-1A8BF8593A97}"/>
              </a:ext>
            </a:extLst>
          </p:cNvPr>
          <p:cNvGraphicFramePr>
            <a:graphicFrameLocks noGrp="1"/>
          </p:cNvGraphicFramePr>
          <p:nvPr>
            <p:extLst>
              <p:ext uri="{D42A27DB-BD31-4B8C-83A1-F6EECF244321}">
                <p14:modId xmlns:p14="http://schemas.microsoft.com/office/powerpoint/2010/main" val="513045275"/>
              </p:ext>
            </p:extLst>
          </p:nvPr>
        </p:nvGraphicFramePr>
        <p:xfrm>
          <a:off x="1111349" y="1994720"/>
          <a:ext cx="7413674" cy="4663440"/>
        </p:xfrm>
        <a:graphic>
          <a:graphicData uri="http://schemas.openxmlformats.org/drawingml/2006/table">
            <a:tbl>
              <a:tblPr firstRow="1" bandRow="1">
                <a:tableStyleId>{5C22544A-7EE6-4342-B048-85BDC9FD1C3A}</a:tableStyleId>
              </a:tblPr>
              <a:tblGrid>
                <a:gridCol w="914399">
                  <a:extLst>
                    <a:ext uri="{9D8B030D-6E8A-4147-A177-3AD203B41FA5}">
                      <a16:colId xmlns:a16="http://schemas.microsoft.com/office/drawing/2014/main" val="2589476970"/>
                    </a:ext>
                  </a:extLst>
                </a:gridCol>
                <a:gridCol w="1772529">
                  <a:extLst>
                    <a:ext uri="{9D8B030D-6E8A-4147-A177-3AD203B41FA5}">
                      <a16:colId xmlns:a16="http://schemas.microsoft.com/office/drawing/2014/main" val="3342622953"/>
                    </a:ext>
                  </a:extLst>
                </a:gridCol>
                <a:gridCol w="4726746">
                  <a:extLst>
                    <a:ext uri="{9D8B030D-6E8A-4147-A177-3AD203B41FA5}">
                      <a16:colId xmlns:a16="http://schemas.microsoft.com/office/drawing/2014/main" val="3878701757"/>
                    </a:ext>
                  </a:extLst>
                </a:gridCol>
              </a:tblGrid>
              <a:tr h="825371">
                <a:tc>
                  <a:txBody>
                    <a:bodyPr/>
                    <a:lstStyle/>
                    <a:p>
                      <a:endParaRPr lang="bn-IN" sz="1600" b="0" dirty="0">
                        <a:latin typeface="NikoshBAN" panose="02000000000000000000" pitchFamily="2" charset="0"/>
                        <a:cs typeface="NikoshBAN" panose="02000000000000000000" pitchFamily="2" charset="0"/>
                      </a:endParaRPr>
                    </a:p>
                    <a:p>
                      <a:r>
                        <a:rPr lang="bn-IN" sz="1600" b="0" dirty="0">
                          <a:latin typeface="NikoshBAN" panose="02000000000000000000" pitchFamily="2" charset="0"/>
                          <a:cs typeface="NikoshBAN" panose="02000000000000000000" pitchFamily="2" charset="0"/>
                        </a:rPr>
                        <a:t>দলের নাম</a:t>
                      </a:r>
                      <a:endParaRPr lang="en-US" sz="1600" b="0" dirty="0">
                        <a:latin typeface="NikoshBAN" panose="02000000000000000000" pitchFamily="2" charset="0"/>
                        <a:cs typeface="NikoshBAN" panose="02000000000000000000" pitchFamily="2" charset="0"/>
                      </a:endParaRPr>
                    </a:p>
                  </a:txBody>
                  <a:tcPr/>
                </a:tc>
                <a:tc>
                  <a:txBody>
                    <a:bodyPr/>
                    <a:lstStyle/>
                    <a:p>
                      <a:pPr algn="ctr"/>
                      <a:endParaRPr lang="bn-IN" sz="1800" b="0" dirty="0">
                        <a:latin typeface="NikoshBAN" panose="02000000000000000000" pitchFamily="2" charset="0"/>
                        <a:cs typeface="NikoshBAN" panose="02000000000000000000" pitchFamily="2" charset="0"/>
                      </a:endParaRPr>
                    </a:p>
                    <a:p>
                      <a:pPr algn="ctr"/>
                      <a:r>
                        <a:rPr lang="bn-IN" sz="2400" b="0" dirty="0">
                          <a:solidFill>
                            <a:schemeClr val="tx1"/>
                          </a:solidFill>
                          <a:latin typeface="NikoshBAN" panose="02000000000000000000" pitchFamily="2" charset="0"/>
                          <a:cs typeface="NikoshBAN" panose="02000000000000000000" pitchFamily="2" charset="0"/>
                        </a:rPr>
                        <a:t>পরিবহনের নাম</a:t>
                      </a:r>
                    </a:p>
                    <a:p>
                      <a:pPr algn="ctr"/>
                      <a:endParaRPr lang="en-US" sz="1800" b="0" dirty="0">
                        <a:latin typeface="NikoshBAN" panose="02000000000000000000" pitchFamily="2" charset="0"/>
                        <a:cs typeface="NikoshBAN" panose="02000000000000000000" pitchFamily="2" charset="0"/>
                      </a:endParaRPr>
                    </a:p>
                  </a:txBody>
                  <a:tcPr/>
                </a:tc>
                <a:tc>
                  <a:txBody>
                    <a:bodyPr/>
                    <a:lstStyle/>
                    <a:p>
                      <a:endParaRPr lang="bn-IN" sz="1050" dirty="0"/>
                    </a:p>
                    <a:p>
                      <a:pPr algn="ctr"/>
                      <a:r>
                        <a:rPr lang="bn-IN" sz="3600" b="0" dirty="0">
                          <a:solidFill>
                            <a:schemeClr val="tx1"/>
                          </a:solidFill>
                          <a:latin typeface="NikoshBAN" panose="02000000000000000000" pitchFamily="2" charset="0"/>
                          <a:cs typeface="NikoshBAN" panose="02000000000000000000" pitchFamily="2" charset="0"/>
                        </a:rPr>
                        <a:t>২ টি করে কাজের নাম লিখ?</a:t>
                      </a:r>
                      <a:endParaRPr lang="en-US" sz="3600" b="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442355461"/>
                  </a:ext>
                </a:extLst>
              </a:tr>
              <a:tr h="1269587">
                <a:tc>
                  <a:txBody>
                    <a:bodyPr/>
                    <a:lstStyle/>
                    <a:p>
                      <a:pPr algn="ctr"/>
                      <a:endParaRPr lang="en-US" sz="1400" dirty="0"/>
                    </a:p>
                    <a:p>
                      <a:pPr algn="ctr"/>
                      <a:r>
                        <a:rPr lang="bn-IN" sz="5400" b="1" dirty="0">
                          <a:latin typeface="NikoshBAN" panose="02000000000000000000" pitchFamily="2" charset="0"/>
                          <a:cs typeface="NikoshBAN" panose="02000000000000000000" pitchFamily="2" charset="0"/>
                        </a:rPr>
                        <a:t>ক</a:t>
                      </a:r>
                    </a:p>
                    <a:p>
                      <a:pPr algn="ctr"/>
                      <a:endParaRPr lang="en-US" sz="4000" b="1" dirty="0">
                        <a:latin typeface="NikoshBAN" panose="02000000000000000000" pitchFamily="2" charset="0"/>
                        <a:cs typeface="NikoshBAN" panose="02000000000000000000" pitchFamily="2" charset="0"/>
                      </a:endParaRPr>
                    </a:p>
                  </a:txBody>
                  <a:tcPr/>
                </a:tc>
                <a:tc>
                  <a:txBody>
                    <a:bodyPr/>
                    <a:lstStyle/>
                    <a:p>
                      <a:pPr algn="ctr"/>
                      <a:r>
                        <a:rPr lang="bn-IN" sz="4000" dirty="0">
                          <a:latin typeface="NikoshBAN" panose="02000000000000000000" pitchFamily="2" charset="0"/>
                          <a:cs typeface="NikoshBAN" panose="02000000000000000000" pitchFamily="2" charset="0"/>
                        </a:rPr>
                        <a:t>সড়ক</a:t>
                      </a:r>
                      <a:endParaRPr lang="en-US" sz="4000" dirty="0">
                        <a:latin typeface="NikoshBAN" panose="02000000000000000000" pitchFamily="2" charset="0"/>
                        <a:cs typeface="NikoshBAN" panose="02000000000000000000" pitchFamily="2" charset="0"/>
                      </a:endParaRPr>
                    </a:p>
                  </a:txBody>
                  <a:tcPr/>
                </a:tc>
                <a:tc>
                  <a:txBody>
                    <a:bodyPr/>
                    <a:lstStyle/>
                    <a:p>
                      <a:endParaRPr lang="en-US" dirty="0"/>
                    </a:p>
                  </a:txBody>
                  <a:tcPr/>
                </a:tc>
                <a:extLst>
                  <a:ext uri="{0D108BD9-81ED-4DB2-BD59-A6C34878D82A}">
                    <a16:rowId xmlns:a16="http://schemas.microsoft.com/office/drawing/2014/main" val="4209785323"/>
                  </a:ext>
                </a:extLst>
              </a:tr>
              <a:tr h="551994">
                <a:tc>
                  <a:txBody>
                    <a:bodyPr/>
                    <a:lstStyle/>
                    <a:p>
                      <a:pPr algn="ctr"/>
                      <a:r>
                        <a:rPr lang="bn-IN" sz="6000" b="1" dirty="0">
                          <a:latin typeface="NikoshBAN" panose="02000000000000000000" pitchFamily="2" charset="0"/>
                          <a:cs typeface="NikoshBAN" panose="02000000000000000000" pitchFamily="2" charset="0"/>
                        </a:rPr>
                        <a:t>খ</a:t>
                      </a:r>
                      <a:endParaRPr lang="en-US" sz="6000" b="1" dirty="0">
                        <a:latin typeface="NikoshBAN" panose="02000000000000000000" pitchFamily="2" charset="0"/>
                        <a:cs typeface="NikoshBAN" panose="02000000000000000000" pitchFamily="2" charset="0"/>
                      </a:endParaRPr>
                    </a:p>
                  </a:txBody>
                  <a:tcPr/>
                </a:tc>
                <a:tc>
                  <a:txBody>
                    <a:bodyPr/>
                    <a:lstStyle/>
                    <a:p>
                      <a:pPr algn="ctr"/>
                      <a:r>
                        <a:rPr lang="bn-IN" sz="2800" b="0" dirty="0">
                          <a:latin typeface="NikoshBAN" panose="02000000000000000000" pitchFamily="2" charset="0"/>
                          <a:cs typeface="NikoshBAN" panose="02000000000000000000" pitchFamily="2" charset="0"/>
                        </a:rPr>
                        <a:t>রেলপথ</a:t>
                      </a:r>
                      <a:endParaRPr lang="en-US" sz="2800" b="0" dirty="0">
                        <a:latin typeface="NikoshBAN" panose="02000000000000000000" pitchFamily="2" charset="0"/>
                        <a:cs typeface="NikoshBAN" panose="02000000000000000000" pitchFamily="2" charset="0"/>
                      </a:endParaRPr>
                    </a:p>
                  </a:txBody>
                  <a:tcPr/>
                </a:tc>
                <a:tc>
                  <a:txBody>
                    <a:bodyPr/>
                    <a:lstStyle/>
                    <a:p>
                      <a:endParaRPr lang="en-US" dirty="0"/>
                    </a:p>
                  </a:txBody>
                  <a:tcPr/>
                </a:tc>
                <a:extLst>
                  <a:ext uri="{0D108BD9-81ED-4DB2-BD59-A6C34878D82A}">
                    <a16:rowId xmlns:a16="http://schemas.microsoft.com/office/drawing/2014/main" val="521194691"/>
                  </a:ext>
                </a:extLst>
              </a:tr>
              <a:tr h="662393">
                <a:tc>
                  <a:txBody>
                    <a:bodyPr/>
                    <a:lstStyle/>
                    <a:p>
                      <a:pPr algn="ctr"/>
                      <a:r>
                        <a:rPr lang="bn-IN" sz="5400" b="1" dirty="0">
                          <a:latin typeface="NikoshBAN" panose="02000000000000000000" pitchFamily="2" charset="0"/>
                          <a:cs typeface="NikoshBAN" panose="02000000000000000000" pitchFamily="2" charset="0"/>
                        </a:rPr>
                        <a:t>গ</a:t>
                      </a:r>
                      <a:endParaRPr lang="en-US" sz="5400" b="1" dirty="0">
                        <a:latin typeface="NikoshBAN" panose="02000000000000000000" pitchFamily="2" charset="0"/>
                        <a:cs typeface="NikoshBAN" panose="02000000000000000000" pitchFamily="2" charset="0"/>
                      </a:endParaRPr>
                    </a:p>
                  </a:txBody>
                  <a:tcPr/>
                </a:tc>
                <a:tc>
                  <a:txBody>
                    <a:bodyPr/>
                    <a:lstStyle/>
                    <a:p>
                      <a:pPr algn="ctr"/>
                      <a:r>
                        <a:rPr lang="bn-IN" sz="3200" dirty="0">
                          <a:latin typeface="NikoshBAN" panose="02000000000000000000" pitchFamily="2" charset="0"/>
                          <a:cs typeface="NikoshBAN" panose="02000000000000000000" pitchFamily="2" charset="0"/>
                        </a:rPr>
                        <a:t>সেতু</a:t>
                      </a:r>
                      <a:r>
                        <a:rPr lang="bn-IN" sz="1400" dirty="0"/>
                        <a:t> </a:t>
                      </a:r>
                      <a:endParaRPr lang="en-US" sz="1400" dirty="0"/>
                    </a:p>
                  </a:txBody>
                  <a:tcPr/>
                </a:tc>
                <a:tc>
                  <a:txBody>
                    <a:bodyPr/>
                    <a:lstStyle/>
                    <a:p>
                      <a:endParaRPr lang="en-US" dirty="0"/>
                    </a:p>
                  </a:txBody>
                  <a:tcPr/>
                </a:tc>
                <a:extLst>
                  <a:ext uri="{0D108BD9-81ED-4DB2-BD59-A6C34878D82A}">
                    <a16:rowId xmlns:a16="http://schemas.microsoft.com/office/drawing/2014/main" val="136663905"/>
                  </a:ext>
                </a:extLst>
              </a:tr>
            </a:tbl>
          </a:graphicData>
        </a:graphic>
      </p:graphicFrame>
    </p:spTree>
    <p:extLst>
      <p:ext uri="{BB962C8B-B14F-4D97-AF65-F5344CB8AC3E}">
        <p14:creationId xmlns:p14="http://schemas.microsoft.com/office/powerpoint/2010/main" val="29203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900E15-1EEB-4AD4-9D8A-AEEF742C8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16" y="426442"/>
            <a:ext cx="4615198" cy="6431557"/>
          </a:xfrm>
          <a:prstGeom prst="rect">
            <a:avLst/>
          </a:prstGeom>
        </p:spPr>
      </p:pic>
      <p:sp>
        <p:nvSpPr>
          <p:cNvPr id="4" name="TextBox 3">
            <a:extLst>
              <a:ext uri="{FF2B5EF4-FFF2-40B4-BE49-F238E27FC236}">
                <a16:creationId xmlns:a16="http://schemas.microsoft.com/office/drawing/2014/main" id="{056FEDB4-2889-4937-ACF8-2042FB7CDF9E}"/>
              </a:ext>
            </a:extLst>
          </p:cNvPr>
          <p:cNvSpPr txBox="1"/>
          <p:nvPr/>
        </p:nvSpPr>
        <p:spPr>
          <a:xfrm>
            <a:off x="5992837" y="2236763"/>
            <a:ext cx="5767754" cy="1323439"/>
          </a:xfrm>
          <a:prstGeom prst="rect">
            <a:avLst/>
          </a:prstGeom>
          <a:noFill/>
        </p:spPr>
        <p:txBody>
          <a:bodyPr wrap="square" rtlCol="0">
            <a:spAutoFit/>
          </a:bodyPr>
          <a:lstStyle/>
          <a:p>
            <a:pPr algn="l"/>
            <a:r>
              <a:rPr lang="en-US" sz="8000" b="1" dirty="0">
                <a:latin typeface="NikoshBAN" panose="02000000000000000000" pitchFamily="2" charset="0"/>
                <a:cs typeface="NikoshBAN" panose="02000000000000000000" pitchFamily="2" charset="0"/>
              </a:rPr>
              <a:t>৪</a:t>
            </a:r>
            <a:r>
              <a:rPr lang="bn-IN" sz="8000" b="1" dirty="0">
                <a:latin typeface="NikoshBAN" panose="02000000000000000000" pitchFamily="2" charset="0"/>
                <a:cs typeface="NikoshBAN" panose="02000000000000000000" pitchFamily="2" charset="0"/>
              </a:rPr>
              <a:t>০</a:t>
            </a:r>
            <a:r>
              <a:rPr lang="en-US" sz="8000" b="1" dirty="0">
                <a:latin typeface="NikoshBAN" panose="02000000000000000000" pitchFamily="2" charset="0"/>
                <a:cs typeface="NikoshBAN" panose="02000000000000000000" pitchFamily="2" charset="0"/>
              </a:rPr>
              <a:t> </a:t>
            </a:r>
            <a:r>
              <a:rPr lang="bn-IN" sz="8000" b="1" dirty="0">
                <a:latin typeface="NikoshBAN" panose="02000000000000000000" pitchFamily="2" charset="0"/>
                <a:cs typeface="NikoshBAN" panose="02000000000000000000" pitchFamily="2" charset="0"/>
              </a:rPr>
              <a:t>প</a:t>
            </a:r>
            <a:r>
              <a:rPr lang="en-US" sz="8000" b="1" dirty="0" err="1">
                <a:latin typeface="NikoshBAN" panose="02000000000000000000" pitchFamily="2" charset="0"/>
                <a:cs typeface="NikoshBAN" panose="02000000000000000000" pitchFamily="2" charset="0"/>
              </a:rPr>
              <a:t>ৃষ্টা</a:t>
            </a:r>
            <a:r>
              <a:rPr lang="en-US" sz="8000" b="1" dirty="0">
                <a:latin typeface="NikoshBAN" panose="02000000000000000000" pitchFamily="2" charset="0"/>
                <a:cs typeface="NikoshBAN" panose="02000000000000000000" pitchFamily="2" charset="0"/>
              </a:rPr>
              <a:t> </a:t>
            </a:r>
            <a:r>
              <a:rPr lang="bn-IN" sz="8000" b="1" dirty="0">
                <a:latin typeface="NikoshBAN" panose="02000000000000000000" pitchFamily="2" charset="0"/>
                <a:cs typeface="NikoshBAN" panose="02000000000000000000" pitchFamily="2" charset="0"/>
              </a:rPr>
              <a:t>খ</a:t>
            </a:r>
            <a:r>
              <a:rPr lang="en-US" sz="8000" b="1" dirty="0" err="1">
                <a:latin typeface="NikoshBAN" panose="02000000000000000000" pitchFamily="2" charset="0"/>
                <a:cs typeface="NikoshBAN" panose="02000000000000000000" pitchFamily="2" charset="0"/>
              </a:rPr>
              <a:t>ুলে</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পড়</a:t>
            </a:r>
            <a:endParaRPr lang="en-US" sz="8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542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27391A-E0F4-469E-8699-3B3AD384BC57}"/>
              </a:ext>
            </a:extLst>
          </p:cNvPr>
          <p:cNvSpPr/>
          <p:nvPr/>
        </p:nvSpPr>
        <p:spPr>
          <a:xfrm>
            <a:off x="4217963" y="576775"/>
            <a:ext cx="3756074" cy="900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a:solidFill>
                  <a:schemeClr val="tx1">
                    <a:lumMod val="85000"/>
                    <a:lumOff val="15000"/>
                  </a:schemeClr>
                </a:solidFill>
                <a:latin typeface="NikoshBAN" panose="02000000000000000000" pitchFamily="2" charset="0"/>
                <a:cs typeface="NikoshBAN" panose="02000000000000000000" pitchFamily="2" charset="0"/>
              </a:rPr>
              <a:t>মূল্যায়ন</a:t>
            </a:r>
            <a:endParaRPr lang="en-US" sz="7200" b="1" dirty="0">
              <a:solidFill>
                <a:schemeClr val="tx1">
                  <a:lumMod val="85000"/>
                  <a:lumOff val="15000"/>
                </a:schemeClr>
              </a:solidFill>
              <a:latin typeface="NikoshBAN" panose="02000000000000000000" pitchFamily="2" charset="0"/>
              <a:cs typeface="NikoshBAN" panose="02000000000000000000" pitchFamily="2" charset="0"/>
            </a:endParaRPr>
          </a:p>
        </p:txBody>
      </p:sp>
      <p:graphicFrame>
        <p:nvGraphicFramePr>
          <p:cNvPr id="4" name="Table 4">
            <a:extLst>
              <a:ext uri="{FF2B5EF4-FFF2-40B4-BE49-F238E27FC236}">
                <a16:creationId xmlns:a16="http://schemas.microsoft.com/office/drawing/2014/main" id="{902505A9-64ED-43DE-8FDD-F3D5A6B9639B}"/>
              </a:ext>
            </a:extLst>
          </p:cNvPr>
          <p:cNvGraphicFramePr>
            <a:graphicFrameLocks noGrp="1"/>
          </p:cNvGraphicFramePr>
          <p:nvPr>
            <p:extLst>
              <p:ext uri="{D42A27DB-BD31-4B8C-83A1-F6EECF244321}">
                <p14:modId xmlns:p14="http://schemas.microsoft.com/office/powerpoint/2010/main" val="336827161"/>
              </p:ext>
            </p:extLst>
          </p:nvPr>
        </p:nvGraphicFramePr>
        <p:xfrm>
          <a:off x="1680307" y="3291839"/>
          <a:ext cx="8265551" cy="3165231"/>
        </p:xfrm>
        <a:graphic>
          <a:graphicData uri="http://schemas.openxmlformats.org/drawingml/2006/table">
            <a:tbl>
              <a:tblPr firstRow="1" bandRow="1">
                <a:tableStyleId>{5C22544A-7EE6-4342-B048-85BDC9FD1C3A}</a:tableStyleId>
              </a:tblPr>
              <a:tblGrid>
                <a:gridCol w="4141536">
                  <a:extLst>
                    <a:ext uri="{9D8B030D-6E8A-4147-A177-3AD203B41FA5}">
                      <a16:colId xmlns:a16="http://schemas.microsoft.com/office/drawing/2014/main" val="1682134603"/>
                    </a:ext>
                  </a:extLst>
                </a:gridCol>
                <a:gridCol w="4124015">
                  <a:extLst>
                    <a:ext uri="{9D8B030D-6E8A-4147-A177-3AD203B41FA5}">
                      <a16:colId xmlns:a16="http://schemas.microsoft.com/office/drawing/2014/main" val="2453750629"/>
                    </a:ext>
                  </a:extLst>
                </a:gridCol>
              </a:tblGrid>
              <a:tr h="3165231">
                <a:tc>
                  <a:txBody>
                    <a:bodyPr/>
                    <a:lstStyle/>
                    <a:p>
                      <a:endParaRPr lang="bn-IN" b="1" dirty="0">
                        <a:solidFill>
                          <a:schemeClr val="tx1"/>
                        </a:solidFill>
                        <a:latin typeface="NikoshBAN" panose="02000000000000000000" pitchFamily="2" charset="0"/>
                        <a:cs typeface="NikoshBAN" panose="02000000000000000000" pitchFamily="2" charset="0"/>
                      </a:endParaRPr>
                    </a:p>
                    <a:p>
                      <a:pPr algn="ctr"/>
                      <a:r>
                        <a:rPr lang="bn-IN" sz="3600" b="1" dirty="0">
                          <a:solidFill>
                            <a:schemeClr val="tx1"/>
                          </a:solidFill>
                          <a:latin typeface="NikoshBAN" panose="02000000000000000000" pitchFamily="2" charset="0"/>
                          <a:cs typeface="NikoshBAN" panose="02000000000000000000" pitchFamily="2" charset="0"/>
                        </a:rPr>
                        <a:t>সড়ক</a:t>
                      </a:r>
                    </a:p>
                    <a:p>
                      <a:pPr algn="ctr"/>
                      <a:endParaRPr lang="bn-IN" sz="3600" b="1" dirty="0">
                        <a:solidFill>
                          <a:schemeClr val="tx1"/>
                        </a:solidFill>
                        <a:latin typeface="NikoshBAN" panose="02000000000000000000" pitchFamily="2" charset="0"/>
                        <a:cs typeface="NikoshBAN" panose="02000000000000000000" pitchFamily="2" charset="0"/>
                      </a:endParaRPr>
                    </a:p>
                    <a:p>
                      <a:pPr algn="ctr"/>
                      <a:r>
                        <a:rPr lang="bn-IN" sz="3600" b="1" dirty="0">
                          <a:solidFill>
                            <a:schemeClr val="tx1"/>
                          </a:solidFill>
                          <a:latin typeface="NikoshBAN" panose="02000000000000000000" pitchFamily="2" charset="0"/>
                          <a:cs typeface="NikoshBAN" panose="02000000000000000000" pitchFamily="2" charset="0"/>
                        </a:rPr>
                        <a:t>বিমান</a:t>
                      </a:r>
                    </a:p>
                    <a:p>
                      <a:pPr algn="ctr"/>
                      <a:endParaRPr lang="bn-IN" sz="3600" b="1" dirty="0">
                        <a:solidFill>
                          <a:schemeClr val="tx1"/>
                        </a:solidFill>
                        <a:latin typeface="NikoshBAN" panose="02000000000000000000" pitchFamily="2" charset="0"/>
                        <a:cs typeface="NikoshBAN" panose="02000000000000000000" pitchFamily="2" charset="0"/>
                      </a:endParaRPr>
                    </a:p>
                    <a:p>
                      <a:pPr algn="ctr"/>
                      <a:r>
                        <a:rPr lang="bn-IN" sz="3600" b="1" dirty="0">
                          <a:solidFill>
                            <a:schemeClr val="tx1"/>
                          </a:solidFill>
                          <a:latin typeface="NikoshBAN" panose="02000000000000000000" pitchFamily="2" charset="0"/>
                          <a:cs typeface="NikoshBAN" panose="02000000000000000000" pitchFamily="2" charset="0"/>
                        </a:rPr>
                        <a:t>সেতু</a:t>
                      </a:r>
                      <a:endParaRPr lang="en-US" sz="3600" b="1" dirty="0">
                        <a:solidFill>
                          <a:schemeClr val="tx1"/>
                        </a:solidFill>
                        <a:latin typeface="NikoshBAN" panose="02000000000000000000" pitchFamily="2" charset="0"/>
                        <a:cs typeface="NikoshBAN" panose="02000000000000000000" pitchFamily="2" charset="0"/>
                      </a:endParaRPr>
                    </a:p>
                  </a:txBody>
                  <a:tcPr/>
                </a:tc>
                <a:tc>
                  <a:txBody>
                    <a:bodyPr/>
                    <a:lstStyle/>
                    <a:p>
                      <a:endParaRPr lang="bn-IN" dirty="0"/>
                    </a:p>
                    <a:p>
                      <a:pPr algn="ctr"/>
                      <a:r>
                        <a:rPr lang="bn-IN" sz="3600" b="1" dirty="0">
                          <a:solidFill>
                            <a:schemeClr val="tx1"/>
                          </a:solidFill>
                        </a:rPr>
                        <a:t>প্রকৌশলী </a:t>
                      </a:r>
                    </a:p>
                    <a:p>
                      <a:pPr algn="ctr"/>
                      <a:endParaRPr lang="en-US" sz="3600" b="1" dirty="0">
                        <a:solidFill>
                          <a:schemeClr val="tx1"/>
                        </a:solidFill>
                      </a:endParaRPr>
                    </a:p>
                    <a:p>
                      <a:pPr algn="ctr"/>
                      <a:r>
                        <a:rPr lang="bn-IN" sz="3600" b="1" dirty="0">
                          <a:solidFill>
                            <a:schemeClr val="tx1"/>
                          </a:solidFill>
                        </a:rPr>
                        <a:t>পাইলট</a:t>
                      </a:r>
                    </a:p>
                    <a:p>
                      <a:pPr algn="ctr"/>
                      <a:endParaRPr lang="bn-IN" sz="3600" b="1" dirty="0">
                        <a:solidFill>
                          <a:schemeClr val="tx1"/>
                        </a:solidFill>
                      </a:endParaRPr>
                    </a:p>
                    <a:p>
                      <a:pPr algn="ctr"/>
                      <a:r>
                        <a:rPr lang="bn-IN" sz="3600" b="1" dirty="0">
                          <a:solidFill>
                            <a:schemeClr val="tx1"/>
                          </a:solidFill>
                        </a:rPr>
                        <a:t>চালক</a:t>
                      </a:r>
                      <a:endParaRPr lang="en-US" sz="3600" b="1" dirty="0">
                        <a:solidFill>
                          <a:schemeClr val="tx1"/>
                        </a:solidFill>
                      </a:endParaRPr>
                    </a:p>
                  </a:txBody>
                  <a:tcPr/>
                </a:tc>
                <a:extLst>
                  <a:ext uri="{0D108BD9-81ED-4DB2-BD59-A6C34878D82A}">
                    <a16:rowId xmlns:a16="http://schemas.microsoft.com/office/drawing/2014/main" val="1800423723"/>
                  </a:ext>
                </a:extLst>
              </a:tr>
            </a:tbl>
          </a:graphicData>
        </a:graphic>
      </p:graphicFrame>
      <p:sp>
        <p:nvSpPr>
          <p:cNvPr id="6" name="TextBox 5">
            <a:extLst>
              <a:ext uri="{FF2B5EF4-FFF2-40B4-BE49-F238E27FC236}">
                <a16:creationId xmlns:a16="http://schemas.microsoft.com/office/drawing/2014/main" id="{5623B482-9302-4DF7-A283-C76741EB7452}"/>
              </a:ext>
            </a:extLst>
          </p:cNvPr>
          <p:cNvSpPr txBox="1"/>
          <p:nvPr/>
        </p:nvSpPr>
        <p:spPr>
          <a:xfrm>
            <a:off x="1494301" y="2067020"/>
            <a:ext cx="8637562" cy="769441"/>
          </a:xfrm>
          <a:prstGeom prst="rect">
            <a:avLst/>
          </a:prstGeom>
          <a:noFill/>
        </p:spPr>
        <p:txBody>
          <a:bodyPr wrap="square" rtlCol="0">
            <a:spAutoFit/>
          </a:bodyPr>
          <a:lstStyle/>
          <a:p>
            <a:r>
              <a:rPr lang="bn-IN" sz="4400" b="1" dirty="0">
                <a:latin typeface="NikoshBAN" panose="02000000000000000000" pitchFamily="2" charset="0"/>
                <a:cs typeface="NikoshBAN" panose="02000000000000000000" pitchFamily="2" charset="0"/>
              </a:rPr>
              <a:t>রাষ্ট্রীয় সম্পদের সাথে বিভিন্ন পেশার মিল কর</a:t>
            </a:r>
            <a:r>
              <a:rPr lang="bn-IN"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7" name="Arrow: Right 6">
            <a:extLst>
              <a:ext uri="{FF2B5EF4-FFF2-40B4-BE49-F238E27FC236}">
                <a16:creationId xmlns:a16="http://schemas.microsoft.com/office/drawing/2014/main" id="{F69ABC2E-EA4F-4E1B-A346-D115B009EF4D}"/>
              </a:ext>
            </a:extLst>
          </p:cNvPr>
          <p:cNvSpPr/>
          <p:nvPr/>
        </p:nvSpPr>
        <p:spPr>
          <a:xfrm>
            <a:off x="2869809" y="2419643"/>
            <a:ext cx="5627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17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AB9337-EFB2-42FD-8420-CFD2302C28ED}"/>
              </a:ext>
            </a:extLst>
          </p:cNvPr>
          <p:cNvSpPr/>
          <p:nvPr/>
        </p:nvSpPr>
        <p:spPr>
          <a:xfrm>
            <a:off x="5809956" y="1505243"/>
            <a:ext cx="2222695" cy="203629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36A49A1-D9C7-4CA1-9063-236CD38C1E44}"/>
              </a:ext>
            </a:extLst>
          </p:cNvPr>
          <p:cNvSpPr/>
          <p:nvPr/>
        </p:nvSpPr>
        <p:spPr>
          <a:xfrm>
            <a:off x="5809957" y="140677"/>
            <a:ext cx="2222695" cy="136456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B7B2978-9314-473C-8550-438E35D98A00}"/>
              </a:ext>
            </a:extLst>
          </p:cNvPr>
          <p:cNvSpPr/>
          <p:nvPr/>
        </p:nvSpPr>
        <p:spPr>
          <a:xfrm>
            <a:off x="4698609" y="1392702"/>
            <a:ext cx="731520" cy="203629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307F36BA-0FA5-47C1-B196-FFDAA3B9FD6B}"/>
              </a:ext>
            </a:extLst>
          </p:cNvPr>
          <p:cNvSpPr/>
          <p:nvPr/>
        </p:nvSpPr>
        <p:spPr>
          <a:xfrm>
            <a:off x="3348110" y="28136"/>
            <a:ext cx="3193367" cy="1997612"/>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79B3EE-CEC3-44E0-8934-919C1A60CA73}"/>
              </a:ext>
            </a:extLst>
          </p:cNvPr>
          <p:cNvSpPr/>
          <p:nvPr/>
        </p:nvSpPr>
        <p:spPr>
          <a:xfrm>
            <a:off x="4276575" y="3502855"/>
            <a:ext cx="3066760" cy="125905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chemeClr val="tx1"/>
                </a:solidFill>
                <a:latin typeface="NikoshBAN" panose="02000000000000000000" pitchFamily="2" charset="0"/>
                <a:cs typeface="NikoshBAN" panose="02000000000000000000" pitchFamily="2" charset="0"/>
              </a:rPr>
              <a:t>বাড়ীর কাজ</a:t>
            </a:r>
            <a:endParaRPr lang="en-US" sz="5400" dirty="0">
              <a:solidFill>
                <a:schemeClr val="tx1"/>
              </a:solidFill>
              <a:latin typeface="NikoshBAN" panose="02000000000000000000" pitchFamily="2" charset="0"/>
              <a:cs typeface="NikoshBAN" panose="02000000000000000000" pitchFamily="2" charset="0"/>
            </a:endParaRPr>
          </a:p>
        </p:txBody>
      </p:sp>
      <p:sp>
        <p:nvSpPr>
          <p:cNvPr id="11" name="Arrow: Right 10">
            <a:extLst>
              <a:ext uri="{FF2B5EF4-FFF2-40B4-BE49-F238E27FC236}">
                <a16:creationId xmlns:a16="http://schemas.microsoft.com/office/drawing/2014/main" id="{AD86786C-90D0-4C41-959C-11DB3815994C}"/>
              </a:ext>
            </a:extLst>
          </p:cNvPr>
          <p:cNvSpPr/>
          <p:nvPr/>
        </p:nvSpPr>
        <p:spPr>
          <a:xfrm>
            <a:off x="478302" y="5444197"/>
            <a:ext cx="844061" cy="323557"/>
          </a:xfrm>
          <a:prstGeom prst="right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476F846-67D5-43B8-89E8-4EE80CA43506}"/>
              </a:ext>
            </a:extLst>
          </p:cNvPr>
          <p:cNvSpPr txBox="1"/>
          <p:nvPr/>
        </p:nvSpPr>
        <p:spPr>
          <a:xfrm>
            <a:off x="1477106" y="5236697"/>
            <a:ext cx="9115865" cy="830997"/>
          </a:xfrm>
          <a:prstGeom prst="rect">
            <a:avLst/>
          </a:prstGeom>
          <a:noFill/>
        </p:spPr>
        <p:txBody>
          <a:bodyPr wrap="square" rtlCol="0">
            <a:spAutoFit/>
          </a:bodyPr>
          <a:lstStyle/>
          <a:p>
            <a:pPr algn="l"/>
            <a:r>
              <a:rPr lang="bn-IN" sz="4800" dirty="0">
                <a:latin typeface="NikoshBAN" panose="02000000000000000000" pitchFamily="2" charset="0"/>
                <a:cs typeface="NikoshBAN" panose="02000000000000000000" pitchFamily="2" charset="0"/>
              </a:rPr>
              <a:t>তোমার জানা পাঁচটি রাষ্ট্রীয় সম্পদের নাম লিখ?</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485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D04BB2-F964-4A4E-8A1A-9732CDD60CA9}"/>
              </a:ext>
            </a:extLst>
          </p:cNvPr>
          <p:cNvSpPr txBox="1"/>
          <p:nvPr/>
        </p:nvSpPr>
        <p:spPr>
          <a:xfrm>
            <a:off x="2869808" y="1688124"/>
            <a:ext cx="7301133" cy="3154710"/>
          </a:xfrm>
          <a:prstGeom prst="rect">
            <a:avLst/>
          </a:prstGeom>
          <a:noFill/>
        </p:spPr>
        <p:txBody>
          <a:bodyPr wrap="square" rtlCol="0">
            <a:spAutoFit/>
          </a:bodyPr>
          <a:lstStyle/>
          <a:p>
            <a:pPr algn="l"/>
            <a:r>
              <a:rPr lang="bn-IN" sz="19900" b="1" dirty="0">
                <a:ln w="19050">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ধন্যবাদ</a:t>
            </a:r>
            <a:r>
              <a:rPr lang="bn-IN" b="1" dirty="0">
                <a:ln w="19050">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endParaRPr lang="en-US" b="1" dirty="0">
              <a:ln w="19050">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680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style.rotation</p:attrName>
                                        </p:attrNameLst>
                                      </p:cBhvr>
                                      <p:tavLst>
                                        <p:tav tm="0">
                                          <p:val>
                                            <p:fltVal val="90"/>
                                          </p:val>
                                        </p:tav>
                                        <p:tav tm="100000">
                                          <p:val>
                                            <p:fltVal val="0"/>
                                          </p:val>
                                        </p:tav>
                                      </p:tavLst>
                                    </p:anim>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A5CAA783-E365-4D4E-8A5C-FC899235FC1B}"/>
              </a:ext>
            </a:extLst>
          </p:cNvPr>
          <p:cNvSpPr/>
          <p:nvPr/>
        </p:nvSpPr>
        <p:spPr>
          <a:xfrm>
            <a:off x="3643533" y="112543"/>
            <a:ext cx="3938954" cy="206795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chemeClr val="tx1"/>
                </a:solidFill>
                <a:latin typeface="NikoshBAN" panose="02000000000000000000" pitchFamily="2" charset="0"/>
                <a:cs typeface="NikoshBAN" panose="02000000000000000000" pitchFamily="2" charset="0"/>
              </a:rPr>
              <a:t>শিক্ষক পরিচিতি</a:t>
            </a:r>
            <a:endParaRPr lang="en-US" sz="5400" dirty="0">
              <a:solidFill>
                <a:schemeClr val="tx1"/>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7FCA17F1-89DF-4C16-B8C7-26C0CACF69B5}"/>
              </a:ext>
            </a:extLst>
          </p:cNvPr>
          <p:cNvSpPr txBox="1"/>
          <p:nvPr/>
        </p:nvSpPr>
        <p:spPr>
          <a:xfrm>
            <a:off x="1589650" y="2180493"/>
            <a:ext cx="8253046" cy="4247317"/>
          </a:xfrm>
          <a:prstGeom prst="rect">
            <a:avLst/>
          </a:prstGeom>
          <a:noFill/>
        </p:spPr>
        <p:txBody>
          <a:bodyPr wrap="square" rtlCol="0">
            <a:spAutoFit/>
          </a:bodyPr>
          <a:lstStyle/>
          <a:p>
            <a:pPr algn="ctr"/>
            <a:r>
              <a:rPr lang="bn-IN" sz="5400" b="1" dirty="0">
                <a:latin typeface="NikoshBAN" panose="02000000000000000000" pitchFamily="2" charset="0"/>
                <a:cs typeface="NikoshBAN" panose="02000000000000000000" pitchFamily="2" charset="0"/>
              </a:rPr>
              <a:t>মোছাঃ তাছলিমা আক্তার</a:t>
            </a:r>
          </a:p>
          <a:p>
            <a:pPr algn="ctr"/>
            <a:r>
              <a:rPr lang="bn-IN" sz="5400" b="1" dirty="0">
                <a:latin typeface="NikoshBAN" panose="02000000000000000000" pitchFamily="2" charset="0"/>
                <a:cs typeface="NikoshBAN" panose="02000000000000000000" pitchFamily="2" charset="0"/>
              </a:rPr>
              <a:t>সহকারি শিক্ষক</a:t>
            </a:r>
          </a:p>
          <a:p>
            <a:pPr algn="ctr"/>
            <a:r>
              <a:rPr lang="bn-IN" sz="5400" b="1" dirty="0">
                <a:latin typeface="NikoshBAN" panose="02000000000000000000" pitchFamily="2" charset="0"/>
                <a:cs typeface="NikoshBAN" panose="02000000000000000000" pitchFamily="2" charset="0"/>
              </a:rPr>
              <a:t>টাংগারপাড় পূবালী সংসদ সরঃ প্রাঃ বিঃ</a:t>
            </a:r>
          </a:p>
          <a:p>
            <a:pPr algn="ctr"/>
            <a:r>
              <a:rPr lang="bn-IN" sz="5400" b="1" dirty="0">
                <a:latin typeface="NikoshBAN" panose="02000000000000000000" pitchFamily="2" charset="0"/>
                <a:cs typeface="NikoshBAN" panose="02000000000000000000" pitchFamily="2" charset="0"/>
              </a:rPr>
              <a:t>সদর, ব্রাক্ষণবাড়িয়া।</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221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3795D4-8116-4667-87CE-958218507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36" y="1334294"/>
            <a:ext cx="3867690" cy="4906060"/>
          </a:xfrm>
          <a:prstGeom prst="rect">
            <a:avLst/>
          </a:prstGeom>
        </p:spPr>
      </p:pic>
      <p:sp>
        <p:nvSpPr>
          <p:cNvPr id="6" name="TextBox 5">
            <a:extLst>
              <a:ext uri="{FF2B5EF4-FFF2-40B4-BE49-F238E27FC236}">
                <a16:creationId xmlns:a16="http://schemas.microsoft.com/office/drawing/2014/main" id="{71B54465-8C34-4493-8A7D-F8DC12B3B688}"/>
              </a:ext>
            </a:extLst>
          </p:cNvPr>
          <p:cNvSpPr txBox="1"/>
          <p:nvPr/>
        </p:nvSpPr>
        <p:spPr>
          <a:xfrm>
            <a:off x="4968946" y="1885072"/>
            <a:ext cx="6749442" cy="4154984"/>
          </a:xfrm>
          <a:prstGeom prst="rect">
            <a:avLst/>
          </a:prstGeom>
          <a:noFill/>
        </p:spPr>
        <p:txBody>
          <a:bodyPr wrap="square" rtlCol="0">
            <a:spAutoFit/>
          </a:bodyPr>
          <a:lstStyle/>
          <a:p>
            <a:pPr algn="ctr"/>
            <a:r>
              <a:rPr lang="bn-IN" sz="4400" b="1" dirty="0">
                <a:latin typeface="NikoshBAN" panose="02000000000000000000" pitchFamily="2" charset="0"/>
                <a:cs typeface="NikoshBAN" panose="02000000000000000000" pitchFamily="2" charset="0"/>
              </a:rPr>
              <a:t>চতুর্থ</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শ্রেণি</a:t>
            </a:r>
            <a:endParaRPr lang="en-US" sz="4400" b="1" dirty="0">
              <a:latin typeface="NikoshBAN" panose="02000000000000000000" pitchFamily="2" charset="0"/>
              <a:cs typeface="NikoshBAN" panose="02000000000000000000" pitchFamily="2" charset="0"/>
            </a:endParaRPr>
          </a:p>
          <a:p>
            <a:pPr algn="ctr"/>
            <a:r>
              <a:rPr lang="bn-IN" sz="4400" b="1" dirty="0">
                <a:latin typeface="NikoshBAN" panose="02000000000000000000" pitchFamily="2" charset="0"/>
                <a:cs typeface="NikoshBAN" panose="02000000000000000000" pitchFamily="2" charset="0"/>
              </a:rPr>
              <a:t>বাংলাদেশ ও বিশ্বপরিচয়</a:t>
            </a:r>
          </a:p>
          <a:p>
            <a:pPr algn="ctr"/>
            <a:r>
              <a:rPr lang="bn-IN" sz="4400" b="1" dirty="0">
                <a:latin typeface="NikoshBAN" panose="02000000000000000000" pitchFamily="2" charset="0"/>
                <a:cs typeface="NikoshBAN" panose="02000000000000000000" pitchFamily="2" charset="0"/>
              </a:rPr>
              <a:t>পাঠঃসামাজিক এবং রাষ্ট্রীয় সম্পদ</a:t>
            </a:r>
          </a:p>
          <a:p>
            <a:pPr algn="ctr"/>
            <a:r>
              <a:rPr lang="bn-IN" sz="4400" b="1" dirty="0">
                <a:latin typeface="NikoshBAN" panose="02000000000000000000" pitchFamily="2" charset="0"/>
                <a:cs typeface="NikoshBAN" panose="02000000000000000000" pitchFamily="2" charset="0"/>
              </a:rPr>
              <a:t>আজকের পাঠঃরাষ্ট্রীয় সম্পদ</a:t>
            </a:r>
          </a:p>
          <a:p>
            <a:pPr algn="ctr"/>
            <a:r>
              <a:rPr lang="bn-IN" sz="4400" b="1" dirty="0">
                <a:latin typeface="NikoshBAN" panose="02000000000000000000" pitchFamily="2" charset="0"/>
                <a:cs typeface="NikoshBAN" panose="02000000000000000000" pitchFamily="2" charset="0"/>
              </a:rPr>
              <a:t>সময়ঃ৩৫ মিনিট</a:t>
            </a:r>
          </a:p>
          <a:p>
            <a:pPr algn="ctr"/>
            <a:r>
              <a:rPr lang="bn-IN" sz="4400" b="1" dirty="0">
                <a:latin typeface="NikoshBAN" panose="02000000000000000000" pitchFamily="2" charset="0"/>
                <a:cs typeface="NikoshBAN" panose="02000000000000000000" pitchFamily="2" charset="0"/>
              </a:rPr>
              <a:t>তারিখঃ১২/০১/২০২০</a:t>
            </a:r>
            <a:endParaRPr lang="en-US" sz="2800" b="1" dirty="0">
              <a:latin typeface="NikoshBAN" panose="02000000000000000000" pitchFamily="2" charset="0"/>
              <a:cs typeface="NikoshBAN" panose="02000000000000000000" pitchFamily="2" charset="0"/>
            </a:endParaRPr>
          </a:p>
        </p:txBody>
      </p:sp>
      <p:sp>
        <p:nvSpPr>
          <p:cNvPr id="5" name="Oval 4">
            <a:extLst>
              <a:ext uri="{FF2B5EF4-FFF2-40B4-BE49-F238E27FC236}">
                <a16:creationId xmlns:a16="http://schemas.microsoft.com/office/drawing/2014/main" id="{F6A76031-25F1-4609-A86C-0A0DC51B0A56}"/>
              </a:ext>
            </a:extLst>
          </p:cNvPr>
          <p:cNvSpPr/>
          <p:nvPr/>
        </p:nvSpPr>
        <p:spPr>
          <a:xfrm>
            <a:off x="6217920" y="239152"/>
            <a:ext cx="3404382" cy="15615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lumMod val="95000"/>
                    <a:lumOff val="5000"/>
                  </a:schemeClr>
                </a:solidFill>
                <a:latin typeface="NikoshBAN" panose="02000000000000000000" pitchFamily="2" charset="0"/>
                <a:cs typeface="NikoshBAN" panose="02000000000000000000" pitchFamily="2" charset="0"/>
              </a:rPr>
              <a:t>পাঠ পরিচিতি</a:t>
            </a:r>
            <a:endParaRPr lang="en-US" sz="44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407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BC17D5-D2D0-424A-9BC2-3FB93142C895}"/>
              </a:ext>
            </a:extLst>
          </p:cNvPr>
          <p:cNvSpPr txBox="1"/>
          <p:nvPr/>
        </p:nvSpPr>
        <p:spPr>
          <a:xfrm>
            <a:off x="647114" y="2940147"/>
            <a:ext cx="11329182" cy="1323439"/>
          </a:xfrm>
          <a:prstGeom prst="rect">
            <a:avLst/>
          </a:prstGeom>
          <a:noFill/>
        </p:spPr>
        <p:txBody>
          <a:bodyPr wrap="square" rtlCol="0">
            <a:spAutoFit/>
          </a:bodyPr>
          <a:lstStyle/>
          <a:p>
            <a:r>
              <a:rPr lang="en-US" sz="4000" b="1" dirty="0">
                <a:latin typeface="NikoshBAN" panose="02000000000000000000" pitchFamily="2" charset="0"/>
                <a:cs typeface="NikoshBAN" panose="02000000000000000000" pitchFamily="2" charset="0"/>
              </a:rPr>
              <a:t>৫.১</a:t>
            </a:r>
            <a:r>
              <a:rPr lang="bn-IN"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১ –</a:t>
            </a:r>
            <a:r>
              <a:rPr lang="en-US" sz="4000" b="1" dirty="0" err="1">
                <a:latin typeface="NikoshBAN" panose="02000000000000000000" pitchFamily="2" charset="0"/>
                <a:cs typeface="NikoshBAN" panose="02000000000000000000" pitchFamily="2" charset="0"/>
              </a:rPr>
              <a:t>সামাজিক</a:t>
            </a:r>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ও</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রাষ্ট্রীয়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সম্পদ</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কাকে</a:t>
            </a:r>
            <a:r>
              <a:rPr lang="en-US" sz="4000" b="1" dirty="0">
                <a:latin typeface="NikoshBAN" panose="02000000000000000000" pitchFamily="2" charset="0"/>
                <a:cs typeface="NikoshBAN" panose="02000000000000000000" pitchFamily="2" charset="0"/>
              </a:rPr>
              <a:t> ব</a:t>
            </a:r>
            <a:r>
              <a:rPr lang="bn-IN" sz="4000" b="1" dirty="0">
                <a:latin typeface="NikoshBAN" panose="02000000000000000000" pitchFamily="2" charset="0"/>
                <a:cs typeface="NikoshBAN" panose="02000000000000000000" pitchFamily="2" charset="0"/>
              </a:rPr>
              <a:t>ল</a:t>
            </a:r>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ব</a:t>
            </a:r>
            <a:r>
              <a:rPr lang="en-US" sz="4000" b="1" dirty="0">
                <a:latin typeface="NikoshBAN" panose="02000000000000000000" pitchFamily="2" charset="0"/>
                <a:cs typeface="NikoshBAN" panose="02000000000000000000" pitchFamily="2" charset="0"/>
              </a:rPr>
              <a:t>ল</a:t>
            </a:r>
            <a:r>
              <a:rPr lang="bn-IN" sz="4000" b="1" dirty="0">
                <a:latin typeface="NikoshBAN" panose="02000000000000000000" pitchFamily="2" charset="0"/>
                <a:cs typeface="NikoshBAN" panose="02000000000000000000" pitchFamily="2" charset="0"/>
              </a:rPr>
              <a:t>ত</a:t>
            </a:r>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প</a:t>
            </a:r>
            <a:r>
              <a:rPr lang="en-US" sz="4000" b="1" dirty="0">
                <a:latin typeface="NikoshBAN" panose="02000000000000000000" pitchFamily="2" charset="0"/>
                <a:cs typeface="NikoshBAN" panose="02000000000000000000" pitchFamily="2" charset="0"/>
              </a:rPr>
              <a:t>া</a:t>
            </a:r>
            <a:r>
              <a:rPr lang="bn-IN" sz="4000" b="1" dirty="0">
                <a:latin typeface="NikoshBAN" panose="02000000000000000000" pitchFamily="2" charset="0"/>
                <a:cs typeface="NikoshBAN" panose="02000000000000000000" pitchFamily="2" charset="0"/>
              </a:rPr>
              <a:t>র</a:t>
            </a:r>
            <a:r>
              <a:rPr lang="en-US" sz="4000" b="1" dirty="0">
                <a:latin typeface="NikoshBAN" panose="02000000000000000000" pitchFamily="2" charset="0"/>
                <a:cs typeface="NikoshBAN" panose="02000000000000000000" pitchFamily="2" charset="0"/>
              </a:rPr>
              <a:t>ব</a:t>
            </a:r>
            <a:r>
              <a:rPr lang="bn-IN"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a:t>
            </a:r>
          </a:p>
          <a:p>
            <a:r>
              <a:rPr lang="en-US" sz="4000" b="1" dirty="0">
                <a:latin typeface="NikoshBAN" panose="02000000000000000000" pitchFamily="2" charset="0"/>
                <a:cs typeface="NikoshBAN" panose="02000000000000000000" pitchFamily="2" charset="0"/>
              </a:rPr>
              <a:t>৫.১.২ –</a:t>
            </a:r>
            <a:r>
              <a:rPr lang="en-US" sz="4000" b="1" dirty="0" err="1">
                <a:latin typeface="NikoshBAN" panose="02000000000000000000" pitchFamily="2" charset="0"/>
                <a:cs typeface="NikoshBAN" panose="02000000000000000000" pitchFamily="2" charset="0"/>
              </a:rPr>
              <a:t>কয়েক</a:t>
            </a:r>
            <a:r>
              <a:rPr lang="bn-IN" sz="4000" b="1" dirty="0">
                <a:latin typeface="NikoshBAN" panose="02000000000000000000" pitchFamily="2" charset="0"/>
                <a:cs typeface="NikoshBAN" panose="02000000000000000000" pitchFamily="2" charset="0"/>
              </a:rPr>
              <a:t>ট</a:t>
            </a:r>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স</a:t>
            </a:r>
            <a:r>
              <a:rPr lang="en-US" sz="4000" b="1" dirty="0">
                <a:latin typeface="NikoshBAN" panose="02000000000000000000" pitchFamily="2" charset="0"/>
                <a:cs typeface="NikoshBAN" panose="02000000000000000000" pitchFamily="2" charset="0"/>
              </a:rPr>
              <a:t>া</a:t>
            </a:r>
            <a:r>
              <a:rPr lang="bn-IN" sz="4000" b="1" dirty="0">
                <a:latin typeface="NikoshBAN" panose="02000000000000000000" pitchFamily="2" charset="0"/>
                <a:cs typeface="NikoshBAN" panose="02000000000000000000" pitchFamily="2" charset="0"/>
              </a:rPr>
              <a:t>ম</a:t>
            </a:r>
            <a:r>
              <a:rPr lang="en-US" sz="4000" b="1" dirty="0">
                <a:latin typeface="NikoshBAN" panose="02000000000000000000" pitchFamily="2" charset="0"/>
                <a:cs typeface="NikoshBAN" panose="02000000000000000000" pitchFamily="2" charset="0"/>
              </a:rPr>
              <a:t>া</a:t>
            </a:r>
            <a:r>
              <a:rPr lang="bn-IN" sz="4000" b="1" dirty="0">
                <a:latin typeface="NikoshBAN" panose="02000000000000000000" pitchFamily="2" charset="0"/>
                <a:cs typeface="NikoshBAN" panose="02000000000000000000" pitchFamily="2" charset="0"/>
              </a:rPr>
              <a:t>জ</a:t>
            </a:r>
            <a:r>
              <a:rPr lang="en-US" sz="4000" b="1" dirty="0">
                <a:latin typeface="NikoshBAN" panose="02000000000000000000" pitchFamily="2" charset="0"/>
                <a:cs typeface="NikoshBAN" panose="02000000000000000000" pitchFamily="2" charset="0"/>
              </a:rPr>
              <a:t>ি</a:t>
            </a:r>
            <a:r>
              <a:rPr lang="bn-IN" sz="4000" b="1" dirty="0">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ও </a:t>
            </a:r>
            <a:r>
              <a:rPr lang="en-US" sz="4000" b="1" dirty="0" err="1">
                <a:latin typeface="NikoshBAN" panose="02000000000000000000" pitchFamily="2" charset="0"/>
                <a:cs typeface="NikoshBAN" panose="02000000000000000000" pitchFamily="2" charset="0"/>
              </a:rPr>
              <a:t>রাষ্ট্রীয়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সম্পদের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নাম</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বলতে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 </a:t>
            </a:r>
          </a:p>
        </p:txBody>
      </p:sp>
      <p:sp>
        <p:nvSpPr>
          <p:cNvPr id="4" name="Rectangle: Beveled 3">
            <a:extLst>
              <a:ext uri="{FF2B5EF4-FFF2-40B4-BE49-F238E27FC236}">
                <a16:creationId xmlns:a16="http://schemas.microsoft.com/office/drawing/2014/main" id="{F10CAE35-F7E6-4082-950E-86E8D860CD39}"/>
              </a:ext>
            </a:extLst>
          </p:cNvPr>
          <p:cNvSpPr/>
          <p:nvPr/>
        </p:nvSpPr>
        <p:spPr>
          <a:xfrm>
            <a:off x="4372707" y="633047"/>
            <a:ext cx="3446585" cy="1323439"/>
          </a:xfrm>
          <a:prstGeom prst="beve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a:latin typeface="NikoshBAN" panose="02000000000000000000" pitchFamily="2" charset="0"/>
                <a:cs typeface="NikoshBAN" panose="02000000000000000000" pitchFamily="2" charset="0"/>
              </a:rPr>
              <a:t>শিখনফল</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93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9F77ED-2622-403E-9CA8-F749E0A54B8C}"/>
              </a:ext>
            </a:extLst>
          </p:cNvPr>
          <p:cNvSpPr txBox="1"/>
          <p:nvPr/>
        </p:nvSpPr>
        <p:spPr>
          <a:xfrm>
            <a:off x="947224" y="1570973"/>
            <a:ext cx="10883705" cy="1446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l"/>
            <a:r>
              <a:rPr lang="bn-IN" sz="8800" dirty="0">
                <a:solidFill>
                  <a:srgbClr val="002060"/>
                </a:solidFill>
                <a:latin typeface="NikoshBAN" panose="02000000000000000000" pitchFamily="2" charset="0"/>
                <a:cs typeface="NikoshBAN" panose="02000000000000000000" pitchFamily="2" charset="0"/>
              </a:rPr>
              <a:t>চল একটি গান করি............</a:t>
            </a:r>
            <a:endParaRPr lang="en-US" sz="8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315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7C4088-BCDC-41C0-BD58-715E3B806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1575576"/>
            <a:ext cx="3699804" cy="4201943"/>
          </a:xfrm>
          <a:prstGeom prst="rect">
            <a:avLst/>
          </a:prstGeom>
        </p:spPr>
      </p:pic>
      <p:pic>
        <p:nvPicPr>
          <p:cNvPr id="5" name="Picture 4">
            <a:extLst>
              <a:ext uri="{FF2B5EF4-FFF2-40B4-BE49-F238E27FC236}">
                <a16:creationId xmlns:a16="http://schemas.microsoft.com/office/drawing/2014/main" id="{2E277FA0-B24D-49D6-B45F-C0AAF4C10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577" y="1575576"/>
            <a:ext cx="3882683" cy="4201943"/>
          </a:xfrm>
          <a:prstGeom prst="rect">
            <a:avLst/>
          </a:prstGeom>
        </p:spPr>
      </p:pic>
      <p:sp>
        <p:nvSpPr>
          <p:cNvPr id="7" name="TextBox 6">
            <a:extLst>
              <a:ext uri="{FF2B5EF4-FFF2-40B4-BE49-F238E27FC236}">
                <a16:creationId xmlns:a16="http://schemas.microsoft.com/office/drawing/2014/main" id="{D4FE11FE-21E7-43EE-85B1-F53F6C7E3326}"/>
              </a:ext>
            </a:extLst>
          </p:cNvPr>
          <p:cNvSpPr txBox="1"/>
          <p:nvPr/>
        </p:nvSpPr>
        <p:spPr>
          <a:xfrm>
            <a:off x="1055076" y="5866147"/>
            <a:ext cx="2602524" cy="830997"/>
          </a:xfrm>
          <a:prstGeom prst="rect">
            <a:avLst/>
          </a:prstGeom>
          <a:noFill/>
        </p:spPr>
        <p:txBody>
          <a:bodyPr wrap="square" rtlCol="0">
            <a:spAutoFit/>
          </a:bodyPr>
          <a:lstStyle/>
          <a:p>
            <a:pPr algn="l"/>
            <a:r>
              <a:rPr lang="bn-IN" sz="4800" dirty="0">
                <a:solidFill>
                  <a:schemeClr val="accent5">
                    <a:lumMod val="50000"/>
                  </a:schemeClr>
                </a:solidFill>
                <a:latin typeface="NikoshBAN" panose="02000000000000000000" pitchFamily="2" charset="0"/>
                <a:cs typeface="NikoshBAN" panose="02000000000000000000" pitchFamily="2" charset="0"/>
              </a:rPr>
              <a:t>সড়ক</a:t>
            </a:r>
            <a:endParaRPr lang="en-US" sz="4800" dirty="0">
              <a:solidFill>
                <a:schemeClr val="accent5">
                  <a:lumMod val="50000"/>
                </a:schemeClr>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9DC43596-651B-4842-AC3B-9E0367C89D4A}"/>
              </a:ext>
            </a:extLst>
          </p:cNvPr>
          <p:cNvSpPr txBox="1"/>
          <p:nvPr/>
        </p:nvSpPr>
        <p:spPr>
          <a:xfrm>
            <a:off x="5132363" y="5989258"/>
            <a:ext cx="1505244" cy="707886"/>
          </a:xfrm>
          <a:prstGeom prst="rect">
            <a:avLst/>
          </a:prstGeom>
          <a:noFill/>
        </p:spPr>
        <p:txBody>
          <a:bodyPr wrap="square" rtlCol="0">
            <a:spAutoFit/>
          </a:bodyPr>
          <a:lstStyle/>
          <a:p>
            <a:pPr algn="l"/>
            <a:r>
              <a:rPr lang="bn-IN" sz="4000" b="1" dirty="0">
                <a:solidFill>
                  <a:schemeClr val="accent5">
                    <a:lumMod val="50000"/>
                  </a:schemeClr>
                </a:solidFill>
                <a:latin typeface="NikoshBAN" panose="02000000000000000000" pitchFamily="2" charset="0"/>
                <a:cs typeface="NikoshBAN" panose="02000000000000000000" pitchFamily="2" charset="0"/>
              </a:rPr>
              <a:t>রেলপথ</a:t>
            </a:r>
            <a:endParaRPr lang="en-US" sz="4000" b="1" dirty="0">
              <a:solidFill>
                <a:schemeClr val="accent5">
                  <a:lumMod val="50000"/>
                </a:schemeClr>
              </a:solidFill>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56A72EF5-9426-42D7-8E2A-7636CF659238}"/>
              </a:ext>
            </a:extLst>
          </p:cNvPr>
          <p:cNvSpPr/>
          <p:nvPr/>
        </p:nvSpPr>
        <p:spPr>
          <a:xfrm>
            <a:off x="4276578" y="197060"/>
            <a:ext cx="4051497" cy="7985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chemeClr val="tx1"/>
                </a:solidFill>
                <a:latin typeface="NikoshBAN" panose="02000000000000000000" pitchFamily="2" charset="0"/>
                <a:cs typeface="NikoshBAN" panose="02000000000000000000" pitchFamily="2" charset="0"/>
              </a:rPr>
              <a:t>রাষ্ট্রীয় সম্পদ </a:t>
            </a:r>
            <a:endParaRPr lang="en-US" sz="5400" dirty="0">
              <a:solidFill>
                <a:schemeClr val="tx1"/>
              </a:solidFill>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1D62BE06-2358-4118-9D40-B5209D3DF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100" y="1575579"/>
            <a:ext cx="4131212" cy="4201942"/>
          </a:xfrm>
          <a:prstGeom prst="rect">
            <a:avLst/>
          </a:prstGeom>
        </p:spPr>
      </p:pic>
      <p:sp>
        <p:nvSpPr>
          <p:cNvPr id="14" name="TextBox 13">
            <a:extLst>
              <a:ext uri="{FF2B5EF4-FFF2-40B4-BE49-F238E27FC236}">
                <a16:creationId xmlns:a16="http://schemas.microsoft.com/office/drawing/2014/main" id="{A7FA02DA-B08F-4F60-AC81-B061D5796437}"/>
              </a:ext>
            </a:extLst>
          </p:cNvPr>
          <p:cNvSpPr txBox="1"/>
          <p:nvPr/>
        </p:nvSpPr>
        <p:spPr>
          <a:xfrm>
            <a:off x="9573066" y="5958479"/>
            <a:ext cx="1097280" cy="646331"/>
          </a:xfrm>
          <a:prstGeom prst="rect">
            <a:avLst/>
          </a:prstGeom>
          <a:noFill/>
        </p:spPr>
        <p:txBody>
          <a:bodyPr wrap="square" rtlCol="0">
            <a:spAutoFit/>
          </a:bodyPr>
          <a:lstStyle/>
          <a:p>
            <a:pPr algn="l"/>
            <a:r>
              <a:rPr lang="bn-IN" sz="3600" dirty="0">
                <a:solidFill>
                  <a:srgbClr val="0070C0"/>
                </a:solidFill>
                <a:latin typeface="NikoshBAN" panose="02000000000000000000" pitchFamily="2" charset="0"/>
                <a:cs typeface="NikoshBAN" panose="02000000000000000000" pitchFamily="2" charset="0"/>
              </a:rPr>
              <a:t>সেতু</a:t>
            </a:r>
            <a:endParaRPr lang="en-US" sz="36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810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703178-B82B-42C4-A211-BA0DB40DF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825" y="436098"/>
            <a:ext cx="4539175" cy="5908431"/>
          </a:xfrm>
          <a:prstGeom prst="rect">
            <a:avLst/>
          </a:prstGeom>
        </p:spPr>
      </p:pic>
      <p:sp>
        <p:nvSpPr>
          <p:cNvPr id="9" name="TextBox 8">
            <a:extLst>
              <a:ext uri="{FF2B5EF4-FFF2-40B4-BE49-F238E27FC236}">
                <a16:creationId xmlns:a16="http://schemas.microsoft.com/office/drawing/2014/main" id="{14B9C3CF-ABD4-4AEC-A609-418B4AF1F0B2}"/>
              </a:ext>
            </a:extLst>
          </p:cNvPr>
          <p:cNvSpPr txBox="1"/>
          <p:nvPr/>
        </p:nvSpPr>
        <p:spPr>
          <a:xfrm>
            <a:off x="2658794" y="618978"/>
            <a:ext cx="956602" cy="646331"/>
          </a:xfrm>
          <a:prstGeom prst="rect">
            <a:avLst/>
          </a:prstGeom>
          <a:noFill/>
        </p:spPr>
        <p:txBody>
          <a:bodyPr wrap="square" rtlCol="0">
            <a:spAutoFit/>
          </a:bodyPr>
          <a:lstStyle/>
          <a:p>
            <a:pPr algn="l"/>
            <a:r>
              <a:rPr lang="bn-IN" sz="3600" b="1" u="sng" dirty="0">
                <a:latin typeface="NikoshBAN" panose="02000000000000000000" pitchFamily="2" charset="0"/>
                <a:cs typeface="NikoshBAN" panose="02000000000000000000" pitchFamily="2" charset="0"/>
              </a:rPr>
              <a:t>সড়ক</a:t>
            </a:r>
            <a:endParaRPr lang="en-US" sz="3600" b="1" u="sng"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3A44258E-FFA6-4DF3-A0BC-AB5E87194CDC}"/>
              </a:ext>
            </a:extLst>
          </p:cNvPr>
          <p:cNvSpPr txBox="1"/>
          <p:nvPr/>
        </p:nvSpPr>
        <p:spPr>
          <a:xfrm>
            <a:off x="576776" y="1266216"/>
            <a:ext cx="6541477" cy="5078313"/>
          </a:xfrm>
          <a:prstGeom prst="rect">
            <a:avLst/>
          </a:prstGeom>
          <a:noFill/>
        </p:spPr>
        <p:txBody>
          <a:bodyPr wrap="square" rtlCol="0">
            <a:spAutoFit/>
          </a:bodyPr>
          <a:lstStyle/>
          <a:p>
            <a:pPr algn="l"/>
            <a:r>
              <a:rPr lang="bn-IN" sz="3600" b="1" dirty="0">
                <a:latin typeface="NikoshBAN" panose="02000000000000000000" pitchFamily="2" charset="0"/>
                <a:cs typeface="NikoshBAN" panose="02000000000000000000" pitchFamily="2" charset="0"/>
              </a:rPr>
              <a:t>সরকার আমাদের চলাচলের সুবিধার জন্য সড়ক বা রাস্তা তৈরি করে এবং প্রয়োজনে এগুলো মেরামত ক</a:t>
            </a:r>
            <a:r>
              <a:rPr lang="en-US" sz="3600" b="1" dirty="0" err="1">
                <a:latin typeface="NikoshBAN" panose="02000000000000000000" pitchFamily="2" charset="0"/>
                <a:cs typeface="NikoshBAN" panose="02000000000000000000" pitchFamily="2" charset="0"/>
              </a:rPr>
              <a:t>রে</a:t>
            </a:r>
            <a:r>
              <a:rPr lang="bn-IN" sz="3600" b="1" dirty="0">
                <a:latin typeface="NikoshBAN" panose="02000000000000000000" pitchFamily="2" charset="0"/>
                <a:cs typeface="NikoshBAN" panose="02000000000000000000" pitchFamily="2" charset="0"/>
              </a:rPr>
              <a:t>।আমাদের শহরগুলোতে আছে বড় পাকা রাস্তা এবং গ্রামগুলোতে আছে কাঁচা রাস্তা।আমরা এক স্থান থেকে অন্য স্থানে যাতায়াত এবং মালামাল আনা নেওয়ার কাজে সড়ক ব্যবহার করি। এছাড়া সড়ক পথে রাষ্ট্রীয় ব্যবস্থাপনায় যে যানবাহনগুলো চলে তা আমরা সকলেই ব্যবহার করতে পারি।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8203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F4EA0-6C79-4434-86EA-6D8D11178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85" y="161778"/>
            <a:ext cx="5087815" cy="6534443"/>
          </a:xfrm>
          <a:prstGeom prst="rect">
            <a:avLst/>
          </a:prstGeom>
        </p:spPr>
      </p:pic>
      <p:sp>
        <p:nvSpPr>
          <p:cNvPr id="4" name="TextBox 3">
            <a:extLst>
              <a:ext uri="{FF2B5EF4-FFF2-40B4-BE49-F238E27FC236}">
                <a16:creationId xmlns:a16="http://schemas.microsoft.com/office/drawing/2014/main" id="{308338F3-951C-4561-91A7-C17612E05549}"/>
              </a:ext>
            </a:extLst>
          </p:cNvPr>
          <p:cNvSpPr txBox="1"/>
          <p:nvPr/>
        </p:nvSpPr>
        <p:spPr>
          <a:xfrm>
            <a:off x="2419643" y="604911"/>
            <a:ext cx="1167619" cy="584775"/>
          </a:xfrm>
          <a:prstGeom prst="rect">
            <a:avLst/>
          </a:prstGeom>
          <a:noFill/>
        </p:spPr>
        <p:txBody>
          <a:bodyPr wrap="square" rtlCol="0">
            <a:spAutoFit/>
          </a:bodyPr>
          <a:lstStyle/>
          <a:p>
            <a:pPr algn="l"/>
            <a:r>
              <a:rPr lang="en-US" sz="3200" dirty="0" err="1">
                <a:latin typeface="NikoshBAN" panose="02000000000000000000" pitchFamily="2" charset="0"/>
                <a:cs typeface="NikoshBAN" panose="02000000000000000000" pitchFamily="2" charset="0"/>
              </a:rPr>
              <a:t>রেলপথ</a:t>
            </a:r>
            <a:r>
              <a:rPr lang="en-US" sz="3200" dirty="0">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C9B4099D-B66B-48F0-81F3-8869BA86A3E5}"/>
              </a:ext>
            </a:extLst>
          </p:cNvPr>
          <p:cNvSpPr txBox="1"/>
          <p:nvPr/>
        </p:nvSpPr>
        <p:spPr>
          <a:xfrm>
            <a:off x="267287" y="1631853"/>
            <a:ext cx="5627077" cy="4524315"/>
          </a:xfrm>
          <a:prstGeom prst="rect">
            <a:avLst/>
          </a:prstGeom>
          <a:noFill/>
        </p:spPr>
        <p:txBody>
          <a:bodyPr wrap="square" rtlCol="0">
            <a:spAutoFit/>
          </a:bodyPr>
          <a:lstStyle/>
          <a:p>
            <a:pPr algn="l"/>
            <a:r>
              <a:rPr lang="en-US" sz="4800" dirty="0">
                <a:latin typeface="NikoshBAN" panose="02000000000000000000" pitchFamily="2" charset="0"/>
                <a:cs typeface="NikoshBAN" panose="02000000000000000000" pitchFamily="2" charset="0"/>
              </a:rPr>
              <a:t>স</a:t>
            </a:r>
            <a:r>
              <a:rPr lang="as-IN" sz="4800" dirty="0">
                <a:latin typeface="NikoshBAN" panose="02000000000000000000" pitchFamily="2" charset="0"/>
                <a:cs typeface="NikoshBAN" panose="02000000000000000000" pitchFamily="2" charset="0"/>
              </a:rPr>
              <a:t>ড়</a:t>
            </a:r>
            <a:r>
              <a:rPr lang="en-US" sz="4800" dirty="0">
                <a:latin typeface="NikoshBAN" panose="02000000000000000000" pitchFamily="2" charset="0"/>
                <a:cs typeface="NikoshBAN" panose="02000000000000000000" pitchFamily="2" charset="0"/>
              </a:rPr>
              <a:t>ক</a:t>
            </a:r>
            <a:r>
              <a:rPr lang="as-IN" sz="4800" dirty="0">
                <a:latin typeface="NikoshBAN" panose="02000000000000000000" pitchFamily="2" charset="0"/>
                <a:cs typeface="NikoshBAN" panose="02000000000000000000" pitchFamily="2" charset="0"/>
              </a:rPr>
              <a:t>প</a:t>
            </a:r>
            <a:r>
              <a:rPr lang="en-US" sz="4800" dirty="0" err="1">
                <a:latin typeface="NikoshBAN" panose="02000000000000000000" pitchFamily="2" charset="0"/>
                <a:cs typeface="NikoshBAN" panose="02000000000000000000" pitchFamily="2" charset="0"/>
              </a:rPr>
              <a:t>থের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মতোই</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আমাদের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দেশে</a:t>
            </a:r>
            <a:r>
              <a:rPr lang="en-US" sz="4800" dirty="0">
                <a:latin typeface="NikoshBAN" panose="02000000000000000000" pitchFamily="2" charset="0"/>
                <a:cs typeface="NikoshBAN" panose="02000000000000000000" pitchFamily="2" charset="0"/>
              </a:rPr>
              <a:t> র</a:t>
            </a:r>
            <a:r>
              <a:rPr lang="as-IN" sz="4800" dirty="0">
                <a:latin typeface="NikoshBAN" panose="02000000000000000000" pitchFamily="2" charset="0"/>
                <a:cs typeface="NikoshBAN" panose="02000000000000000000" pitchFamily="2" charset="0"/>
              </a:rPr>
              <a:t>য়</a:t>
            </a:r>
            <a:r>
              <a:rPr lang="en-US" sz="4800" dirty="0" err="1">
                <a:latin typeface="NikoshBAN" panose="02000000000000000000" pitchFamily="2" charset="0"/>
                <a:cs typeface="NikoshBAN" panose="02000000000000000000" pitchFamily="2" charset="0"/>
              </a:rPr>
              <a:t>েছে</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দীর্</a:t>
            </a:r>
            <a:r>
              <a:rPr lang="as-IN" sz="4800" dirty="0">
                <a:latin typeface="NikoshBAN" panose="02000000000000000000" pitchFamily="2" charset="0"/>
                <a:cs typeface="NikoshBAN" panose="02000000000000000000" pitchFamily="2" charset="0"/>
              </a:rPr>
              <a:t>ঘ</a:t>
            </a:r>
            <a:r>
              <a:rPr lang="en-US" sz="4800" dirty="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র</a:t>
            </a:r>
            <a:r>
              <a:rPr lang="en-US" sz="4800" dirty="0">
                <a:latin typeface="NikoshBAN" panose="02000000000000000000" pitchFamily="2" charset="0"/>
                <a:cs typeface="NikoshBAN" panose="02000000000000000000" pitchFamily="2" charset="0"/>
              </a:rPr>
              <a:t>ে</a:t>
            </a:r>
            <a:r>
              <a:rPr lang="as-IN" sz="4800" dirty="0">
                <a:latin typeface="NikoshBAN" panose="02000000000000000000" pitchFamily="2" charset="0"/>
                <a:cs typeface="NikoshBAN" panose="02000000000000000000" pitchFamily="2" charset="0"/>
              </a:rPr>
              <a:t>ল</a:t>
            </a:r>
            <a:r>
              <a:rPr lang="en-US" sz="4800" dirty="0" err="1">
                <a:latin typeface="NikoshBAN" panose="02000000000000000000" pitchFamily="2" charset="0"/>
                <a:cs typeface="NikoshBAN" panose="02000000000000000000" pitchFamily="2" charset="0"/>
              </a:rPr>
              <a:t>পথ</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অসং</a:t>
            </a:r>
            <a:r>
              <a:rPr lang="as-IN" sz="4800" dirty="0">
                <a:latin typeface="NikoshBAN" panose="02000000000000000000" pitchFamily="2" charset="0"/>
                <a:cs typeface="NikoshBAN" panose="02000000000000000000" pitchFamily="2" charset="0"/>
              </a:rPr>
              <a:t>খ</a:t>
            </a:r>
            <a:r>
              <a:rPr lang="en-US" sz="4800" dirty="0">
                <a:latin typeface="NikoshBAN" panose="02000000000000000000" pitchFamily="2" charset="0"/>
                <a:cs typeface="NikoshBAN" panose="02000000000000000000" pitchFamily="2" charset="0"/>
              </a:rPr>
              <a:t>্</a:t>
            </a:r>
            <a:r>
              <a:rPr lang="as-IN" sz="4800" dirty="0">
                <a:latin typeface="NikoshBAN" panose="02000000000000000000" pitchFamily="2" charset="0"/>
                <a:cs typeface="NikoshBAN" panose="02000000000000000000" pitchFamily="2" charset="0"/>
              </a:rPr>
              <a:t>য</a:t>
            </a:r>
            <a:r>
              <a:rPr lang="en-US" sz="4800" dirty="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ম</a:t>
            </a:r>
            <a:r>
              <a:rPr lang="en-US" sz="4800" dirty="0">
                <a:latin typeface="NikoshBAN" panose="02000000000000000000" pitchFamily="2" charset="0"/>
                <a:cs typeface="NikoshBAN" panose="02000000000000000000" pitchFamily="2" charset="0"/>
              </a:rPr>
              <a:t>া</a:t>
            </a:r>
            <a:r>
              <a:rPr lang="as-IN" sz="4800" dirty="0">
                <a:latin typeface="NikoshBAN" panose="02000000000000000000" pitchFamily="2" charset="0"/>
                <a:cs typeface="NikoshBAN" panose="02000000000000000000" pitchFamily="2" charset="0"/>
              </a:rPr>
              <a:t>ন</a:t>
            </a:r>
            <a:r>
              <a:rPr lang="en-US" sz="4800" dirty="0" err="1">
                <a:latin typeface="NikoshBAN" panose="02000000000000000000" pitchFamily="2" charset="0"/>
                <a:cs typeface="NikoshBAN" panose="02000000000000000000" pitchFamily="2" charset="0"/>
              </a:rPr>
              <a:t>ুষ</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রেল</a:t>
            </a:r>
            <a:r>
              <a:rPr lang="as-IN" sz="4800" dirty="0">
                <a:latin typeface="NikoshBAN" panose="02000000000000000000" pitchFamily="2" charset="0"/>
                <a:cs typeface="NikoshBAN" panose="02000000000000000000" pitchFamily="2" charset="0"/>
              </a:rPr>
              <a:t>গ</a:t>
            </a:r>
            <a:r>
              <a:rPr lang="en-US" sz="4800" dirty="0">
                <a:latin typeface="NikoshBAN" panose="02000000000000000000" pitchFamily="2" charset="0"/>
                <a:cs typeface="NikoshBAN" panose="02000000000000000000" pitchFamily="2" charset="0"/>
              </a:rPr>
              <a:t>া</a:t>
            </a:r>
            <a:r>
              <a:rPr lang="as-IN" sz="4800" dirty="0">
                <a:latin typeface="NikoshBAN" panose="02000000000000000000" pitchFamily="2" charset="0"/>
                <a:cs typeface="NikoshBAN" panose="02000000000000000000" pitchFamily="2" charset="0"/>
              </a:rPr>
              <a:t>ড়</a:t>
            </a:r>
            <a:r>
              <a:rPr lang="en-US" sz="4800" dirty="0">
                <a:latin typeface="NikoshBAN" panose="02000000000000000000" pitchFamily="2" charset="0"/>
                <a:cs typeface="NikoshBAN" panose="02000000000000000000" pitchFamily="2" charset="0"/>
              </a:rPr>
              <a:t>ি</a:t>
            </a:r>
            <a:r>
              <a:rPr lang="as-IN" sz="4800" dirty="0">
                <a:latin typeface="NikoshBAN" panose="02000000000000000000" pitchFamily="2" charset="0"/>
                <a:cs typeface="NikoshBAN" panose="02000000000000000000" pitchFamily="2" charset="0"/>
              </a:rPr>
              <a:t>ত</a:t>
            </a:r>
            <a:r>
              <a:rPr lang="en-US" sz="4800" dirty="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চ</a:t>
            </a:r>
            <a:r>
              <a:rPr lang="en-US" sz="4800" dirty="0">
                <a:latin typeface="NikoshBAN" panose="02000000000000000000" pitchFamily="2" charset="0"/>
                <a:cs typeface="NikoshBAN" panose="02000000000000000000" pitchFamily="2" charset="0"/>
              </a:rPr>
              <a:t>ল</a:t>
            </a:r>
            <a:r>
              <a:rPr lang="as-IN" sz="4800" dirty="0">
                <a:latin typeface="NikoshBAN" panose="02000000000000000000" pitchFamily="2" charset="0"/>
                <a:cs typeface="NikoshBAN" panose="02000000000000000000" pitchFamily="2" charset="0"/>
              </a:rPr>
              <a:t>া</a:t>
            </a:r>
            <a:r>
              <a:rPr lang="en-US" sz="4800" dirty="0">
                <a:latin typeface="NikoshBAN" panose="02000000000000000000" pitchFamily="2" charset="0"/>
                <a:cs typeface="NikoshBAN" panose="02000000000000000000" pitchFamily="2" charset="0"/>
              </a:rPr>
              <a:t>চ</a:t>
            </a:r>
            <a:r>
              <a:rPr lang="as-IN" sz="4800" dirty="0">
                <a:latin typeface="NikoshBAN" panose="02000000000000000000" pitchFamily="2" charset="0"/>
                <a:cs typeface="NikoshBAN" panose="02000000000000000000" pitchFamily="2" charset="0"/>
              </a:rPr>
              <a:t>ল</a:t>
            </a:r>
            <a:r>
              <a:rPr lang="en-US" sz="4800" dirty="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ক</a:t>
            </a:r>
            <a:r>
              <a:rPr lang="en-US" sz="4800" dirty="0" err="1">
                <a:latin typeface="NikoshBAN" panose="02000000000000000000" pitchFamily="2" charset="0"/>
                <a:cs typeface="NikoshBAN" panose="02000000000000000000" pitchFamily="2" charset="0"/>
              </a:rPr>
              <a:t>রেন।রেলগাড়িতে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সহজে</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অনেক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মালামাল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আনা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নেওয়া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যায়</a:t>
            </a:r>
            <a:r>
              <a:rPr lang="en-US" sz="48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58049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2A48DB-2F24-4465-9AEB-8536EF042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6725" y="140678"/>
            <a:ext cx="4764260" cy="5613008"/>
          </a:xfrm>
          <a:prstGeom prst="rect">
            <a:avLst/>
          </a:prstGeom>
        </p:spPr>
      </p:pic>
      <p:sp>
        <p:nvSpPr>
          <p:cNvPr id="2" name="TextBox 1">
            <a:extLst>
              <a:ext uri="{FF2B5EF4-FFF2-40B4-BE49-F238E27FC236}">
                <a16:creationId xmlns:a16="http://schemas.microsoft.com/office/drawing/2014/main" id="{AA225259-D7AC-465D-8AB9-017D71C5FE6E}"/>
              </a:ext>
            </a:extLst>
          </p:cNvPr>
          <p:cNvSpPr txBox="1"/>
          <p:nvPr/>
        </p:nvSpPr>
        <p:spPr>
          <a:xfrm>
            <a:off x="2715066" y="407963"/>
            <a:ext cx="998806" cy="707886"/>
          </a:xfrm>
          <a:prstGeom prst="rect">
            <a:avLst/>
          </a:prstGeom>
          <a:noFill/>
        </p:spPr>
        <p:txBody>
          <a:bodyPr wrap="square" rtlCol="0">
            <a:spAutoFit/>
          </a:bodyPr>
          <a:lstStyle/>
          <a:p>
            <a:pPr algn="ctr"/>
            <a:r>
              <a:rPr lang="en-US" sz="4000" b="1" u="sng" dirty="0">
                <a:latin typeface="NikoshBAN" panose="02000000000000000000" pitchFamily="2" charset="0"/>
                <a:cs typeface="NikoshBAN" panose="02000000000000000000" pitchFamily="2" charset="0"/>
              </a:rPr>
              <a:t>স</a:t>
            </a:r>
            <a:r>
              <a:rPr lang="as-IN" sz="4000" b="1" u="sng" dirty="0">
                <a:latin typeface="NikoshBAN" panose="02000000000000000000" pitchFamily="2" charset="0"/>
                <a:cs typeface="NikoshBAN" panose="02000000000000000000" pitchFamily="2" charset="0"/>
              </a:rPr>
              <a:t>ে</a:t>
            </a:r>
            <a:r>
              <a:rPr lang="en-US" sz="4000" b="1" u="sng" dirty="0" err="1">
                <a:latin typeface="NikoshBAN" panose="02000000000000000000" pitchFamily="2" charset="0"/>
                <a:cs typeface="NikoshBAN" panose="02000000000000000000" pitchFamily="2" charset="0"/>
              </a:rPr>
              <a:t>তু</a:t>
            </a:r>
            <a:r>
              <a:rPr lang="en-US" sz="4000" b="1" u="sng"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8B569A28-1F5C-4AAF-84DE-8955F46640D0}"/>
              </a:ext>
            </a:extLst>
          </p:cNvPr>
          <p:cNvSpPr txBox="1"/>
          <p:nvPr/>
        </p:nvSpPr>
        <p:spPr>
          <a:xfrm>
            <a:off x="562709" y="1575582"/>
            <a:ext cx="6302326" cy="4031873"/>
          </a:xfrm>
          <a:prstGeom prst="rect">
            <a:avLst/>
          </a:prstGeom>
          <a:noFill/>
        </p:spPr>
        <p:txBody>
          <a:bodyPr wrap="square" rtlCol="0">
            <a:spAutoFit/>
          </a:bodyPr>
          <a:lstStyle/>
          <a:p>
            <a:pPr algn="l"/>
            <a:r>
              <a:rPr lang="en-US" sz="3200" dirty="0">
                <a:latin typeface="NikoshBAN" panose="02000000000000000000" pitchFamily="2" charset="0"/>
                <a:cs typeface="NikoshBAN" panose="02000000000000000000" pitchFamily="2" charset="0"/>
              </a:rPr>
              <a:t>আ</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দ</a:t>
            </a:r>
            <a:r>
              <a:rPr lang="en-US" sz="3200" dirty="0" err="1">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বড়</a:t>
            </a:r>
            <a:r>
              <a:rPr lang="en-US" sz="3200" dirty="0">
                <a:latin typeface="NikoshBAN" panose="02000000000000000000" pitchFamily="2" charset="0"/>
                <a:cs typeface="NikoshBAN" panose="02000000000000000000" pitchFamily="2" charset="0"/>
              </a:rPr>
              <a:t> ন</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আ</a:t>
            </a:r>
            <a:r>
              <a:rPr lang="en-US" sz="3200" dirty="0" err="1">
                <a:latin typeface="NikoshBAN" panose="02000000000000000000" pitchFamily="2" charset="0"/>
                <a:cs typeface="NikoshBAN" panose="02000000000000000000" pitchFamily="2" charset="0"/>
              </a:rPr>
              <a:t>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দরকার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গ্রামে</a:t>
            </a:r>
            <a:r>
              <a:rPr lang="en-US" sz="3200" dirty="0">
                <a:latin typeface="NikoshBAN" panose="02000000000000000000" pitchFamily="2" charset="0"/>
                <a:cs typeface="NikoshBAN" panose="02000000000000000000" pitchFamily="2" charset="0"/>
              </a:rPr>
              <a:t> আ</a:t>
            </a:r>
            <a:r>
              <a:rPr lang="as-IN" sz="3200" dirty="0">
                <a:latin typeface="NikoshBAN" panose="02000000000000000000" pitchFamily="2" charset="0"/>
                <a:cs typeface="NikoshBAN" panose="02000000000000000000" pitchFamily="2" charset="0"/>
              </a:rPr>
              <a:t>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ছ</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শের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সাঁকো।অনেক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নদীর</a:t>
            </a:r>
            <a:r>
              <a:rPr lang="en-US" sz="3200" dirty="0">
                <a:latin typeface="NikoshBAN" panose="02000000000000000000" pitchFamily="2" charset="0"/>
                <a:cs typeface="NikoshBAN" panose="02000000000000000000" pitchFamily="2" charset="0"/>
              </a:rPr>
              <a:t> উ</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র </a:t>
            </a:r>
            <a:r>
              <a:rPr lang="en-US" sz="3200" dirty="0" err="1">
                <a:latin typeface="NikoshBAN" panose="02000000000000000000" pitchFamily="2" charset="0"/>
                <a:cs typeface="NikoshBAN" panose="02000000000000000000" pitchFamily="2" charset="0"/>
              </a:rPr>
              <a:t>সড়ক</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রেলপ</a:t>
            </a:r>
            <a:r>
              <a:rPr lang="as-IN" sz="3200" dirty="0">
                <a:latin typeface="NikoshBAN" panose="02000000000000000000" pitchFamily="2" charset="0"/>
                <a:cs typeface="NikoshBAN" panose="02000000000000000000" pitchFamily="2" charset="0"/>
              </a:rPr>
              <a:t>থ</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ন</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য </a:t>
            </a:r>
            <a:r>
              <a:rPr lang="as-IN" sz="3200" dirty="0">
                <a:latin typeface="NikoshBAN" panose="02000000000000000000" pitchFamily="2" charset="0"/>
                <a:cs typeface="NikoshBAN" panose="02000000000000000000" pitchFamily="2" charset="0"/>
              </a:rPr>
              <a:t>দ</a:t>
            </a:r>
            <a:r>
              <a:rPr lang="en-US" sz="3200" dirty="0" err="1">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ঘ</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আছে।আমাদের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কয়ে</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err="1">
                <a:latin typeface="NikoshBAN" panose="02000000000000000000" pitchFamily="2" charset="0"/>
                <a:cs typeface="NikoshBAN" panose="02000000000000000000" pitchFamily="2" charset="0"/>
              </a:rPr>
              <a:t>্ঘ</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হলো</a:t>
            </a:r>
            <a:r>
              <a:rPr lang="en-US" sz="3200" dirty="0">
                <a:latin typeface="NikoshBAN" panose="02000000000000000000" pitchFamily="2" charset="0"/>
                <a:cs typeface="NikoshBAN" panose="02000000000000000000" pitchFamily="2" charset="0"/>
              </a:rPr>
              <a:t> ব</a:t>
            </a:r>
            <a:r>
              <a:rPr lang="bn-IN" sz="3200" dirty="0">
                <a:latin typeface="NikoshBAN" panose="02000000000000000000" pitchFamily="2" charset="0"/>
                <a:cs typeface="NikoshBAN" panose="02000000000000000000" pitchFamily="2" charset="0"/>
              </a:rPr>
              <a:t>ঙ্গবন্ধু সেতু,চীনমৈত্রী সেতু এবং লালন-শাহ সেতু।এতে মানুষের যাতায়াতের সুবিধা হয়েছে।পদ্মা নদীর উপর আরেকটি বড় সেতু নির্মিত হচ্ছে।</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395956"/>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Theme1" id="{8581D3F7-6464-4F2C-B900-FAE8AD207C5C}" vid="{D21012D3-AC00-46EB-89F2-7A80E69EE96D}"/>
    </a:ext>
  </a:extLst>
</a:theme>
</file>

<file path=docProps/app.xml><?xml version="1.0" encoding="utf-8"?>
<Properties xmlns="http://schemas.openxmlformats.org/officeDocument/2006/extended-properties" xmlns:vt="http://schemas.openxmlformats.org/officeDocument/2006/docPropsVTypes">
  <Template>Theme1</Template>
  <TotalTime>391</TotalTime>
  <Words>455</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NikoshBAN</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104</cp:revision>
  <dcterms:created xsi:type="dcterms:W3CDTF">2020-01-11T15:39:20Z</dcterms:created>
  <dcterms:modified xsi:type="dcterms:W3CDTF">2020-01-13T07:29:07Z</dcterms:modified>
</cp:coreProperties>
</file>