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2" r:id="rId8"/>
    <p:sldId id="264" r:id="rId9"/>
    <p:sldId id="263" r:id="rId10"/>
    <p:sldId id="261" r:id="rId11"/>
    <p:sldId id="269" r:id="rId12"/>
    <p:sldId id="265" r:id="rId13"/>
    <p:sldId id="266" r:id="rId14"/>
    <p:sldId id="268" r:id="rId15"/>
    <p:sldId id="267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0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275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95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68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919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140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859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7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3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7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1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09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7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01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5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3BAC62-CF6A-4543-B731-4A2B0F0BBC3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4F305F-F97B-45AA-9734-C68558A4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8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jfi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19" y="4913194"/>
            <a:ext cx="1038594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ফুলেল শুভেচ্ছা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6" y="1046922"/>
            <a:ext cx="2880353" cy="24536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50" y="2307611"/>
            <a:ext cx="3074883" cy="2385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77" y="1046922"/>
            <a:ext cx="3290588" cy="24518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825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92272" y="829839"/>
            <a:ext cx="4114524" cy="1583496"/>
            <a:chOff x="1754883" y="889243"/>
            <a:chExt cx="4114524" cy="15834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83" y="889243"/>
              <a:ext cx="1028631" cy="15834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514" y="889244"/>
              <a:ext cx="1028631" cy="15834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145" y="889244"/>
              <a:ext cx="1028631" cy="15834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776" y="889243"/>
              <a:ext cx="1028631" cy="15834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7598257" y="829839"/>
            <a:ext cx="3065449" cy="1583495"/>
            <a:chOff x="6084989" y="953635"/>
            <a:chExt cx="2936385" cy="1583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989" y="953637"/>
              <a:ext cx="978795" cy="15834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3784" y="953636"/>
              <a:ext cx="978795" cy="15834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579" y="953635"/>
              <a:ext cx="978795" cy="15834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5615889" y="1397672"/>
            <a:ext cx="1571223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3838" y="2962141"/>
            <a:ext cx="315532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70312" y="4492951"/>
            <a:ext cx="7307782" cy="1583497"/>
            <a:chOff x="2570312" y="4492951"/>
            <a:chExt cx="7307782" cy="1583497"/>
          </a:xfrm>
        </p:grpSpPr>
        <p:grpSp>
          <p:nvGrpSpPr>
            <p:cNvPr id="14" name="Group 13"/>
            <p:cNvGrpSpPr/>
            <p:nvPr/>
          </p:nvGrpSpPr>
          <p:grpSpPr>
            <a:xfrm>
              <a:off x="2570312" y="4492952"/>
              <a:ext cx="4114524" cy="1583496"/>
              <a:chOff x="1754883" y="889243"/>
              <a:chExt cx="4114524" cy="158349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4883" y="889243"/>
                <a:ext cx="1028631" cy="158349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3514" y="889244"/>
                <a:ext cx="1028631" cy="158349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2145" y="889244"/>
                <a:ext cx="1028631" cy="158349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0776" y="889243"/>
                <a:ext cx="1028631" cy="158349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812645" y="4492951"/>
              <a:ext cx="3065449" cy="1583495"/>
              <a:chOff x="6084989" y="953635"/>
              <a:chExt cx="2936385" cy="158349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989" y="953637"/>
                <a:ext cx="978795" cy="158349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3784" y="953636"/>
                <a:ext cx="978795" cy="158349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2579" y="953635"/>
                <a:ext cx="978795" cy="158349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1132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43189" y="1167483"/>
            <a:ext cx="3193961" cy="1041563"/>
            <a:chOff x="1043189" y="1167483"/>
            <a:chExt cx="3193961" cy="10415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89" y="1167483"/>
              <a:ext cx="875763" cy="104156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288" y="1167483"/>
              <a:ext cx="875763" cy="104156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87" y="1167483"/>
              <a:ext cx="875763" cy="104156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5306098" y="1026543"/>
            <a:ext cx="1004551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70502" y="1167482"/>
            <a:ext cx="3193961" cy="1041563"/>
            <a:chOff x="1043189" y="1167483"/>
            <a:chExt cx="3193961" cy="104156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89" y="1167483"/>
              <a:ext cx="875763" cy="104156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288" y="1167483"/>
              <a:ext cx="875763" cy="104156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87" y="1167483"/>
              <a:ext cx="875763" cy="104156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4295105" y="3052293"/>
            <a:ext cx="302653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479183" y="4954933"/>
            <a:ext cx="6658378" cy="1041563"/>
            <a:chOff x="1700012" y="4575088"/>
            <a:chExt cx="6658378" cy="1041563"/>
          </a:xfrm>
        </p:grpSpPr>
        <p:grpSp>
          <p:nvGrpSpPr>
            <p:cNvPr id="18" name="Group 17"/>
            <p:cNvGrpSpPr/>
            <p:nvPr/>
          </p:nvGrpSpPr>
          <p:grpSpPr>
            <a:xfrm>
              <a:off x="1700012" y="4575088"/>
              <a:ext cx="3193961" cy="1041563"/>
              <a:chOff x="1043189" y="1167483"/>
              <a:chExt cx="3193961" cy="1041563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189" y="1167483"/>
                <a:ext cx="875763" cy="104156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2288" y="1167483"/>
                <a:ext cx="875763" cy="104156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1387" y="1167483"/>
                <a:ext cx="875763" cy="104156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5164429" y="4575088"/>
              <a:ext cx="3193961" cy="1041563"/>
              <a:chOff x="1043189" y="1167483"/>
              <a:chExt cx="3193961" cy="104156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189" y="1167483"/>
                <a:ext cx="875763" cy="104156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2288" y="1167483"/>
                <a:ext cx="875763" cy="104156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1387" y="1167483"/>
                <a:ext cx="875763" cy="104156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110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763" y="953036"/>
            <a:ext cx="1036749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দিপু ও ইমার মাছগুলো এক লাইনে সাজালে কতগুলো হবে?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4101" y="2253803"/>
            <a:ext cx="10200068" cy="108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2439" y="2253803"/>
            <a:ext cx="10200068" cy="108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00777" y="2253803"/>
            <a:ext cx="10200068" cy="108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41284" y="2281342"/>
            <a:ext cx="985234" cy="10818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Callout 18"/>
          <p:cNvSpPr/>
          <p:nvPr/>
        </p:nvSpPr>
        <p:spPr>
          <a:xfrm rot="5400000">
            <a:off x="5179863" y="2878227"/>
            <a:ext cx="1434905" cy="1786597"/>
          </a:xfrm>
          <a:prstGeom prst="right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282741" y="2281343"/>
            <a:ext cx="2955702" cy="1081825"/>
            <a:chOff x="1282741" y="2281343"/>
            <a:chExt cx="2955702" cy="1081825"/>
          </a:xfrm>
        </p:grpSpPr>
        <p:grpSp>
          <p:nvGrpSpPr>
            <p:cNvPr id="47" name="Group 46"/>
            <p:cNvGrpSpPr/>
            <p:nvPr/>
          </p:nvGrpSpPr>
          <p:grpSpPr>
            <a:xfrm>
              <a:off x="1282741" y="2281343"/>
              <a:ext cx="2955702" cy="1081825"/>
              <a:chOff x="1282741" y="2281343"/>
              <a:chExt cx="2955702" cy="1081825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282741" y="2281343"/>
                <a:ext cx="985234" cy="10818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253209" y="2281343"/>
                <a:ext cx="985234" cy="10818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314306" y="2544469"/>
              <a:ext cx="2912696" cy="509604"/>
              <a:chOff x="1314306" y="2544469"/>
              <a:chExt cx="2912696" cy="50960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4306" y="2627289"/>
                <a:ext cx="882549" cy="426784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7125" y="2599748"/>
                <a:ext cx="932138" cy="426784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4864" y="2544469"/>
                <a:ext cx="932138" cy="426784"/>
              </a:xfrm>
              <a:prstGeom prst="rect">
                <a:avLst/>
              </a:prstGeom>
            </p:spPr>
          </p:pic>
        </p:grpSp>
      </p:grpSp>
      <p:grpSp>
        <p:nvGrpSpPr>
          <p:cNvPr id="49" name="Group 48"/>
          <p:cNvGrpSpPr/>
          <p:nvPr/>
        </p:nvGrpSpPr>
        <p:grpSpPr>
          <a:xfrm>
            <a:off x="7549677" y="2281344"/>
            <a:ext cx="1890463" cy="1081825"/>
            <a:chOff x="7549677" y="2281344"/>
            <a:chExt cx="1890463" cy="1081825"/>
          </a:xfrm>
        </p:grpSpPr>
        <p:grpSp>
          <p:nvGrpSpPr>
            <p:cNvPr id="16" name="Group 15"/>
            <p:cNvGrpSpPr/>
            <p:nvPr/>
          </p:nvGrpSpPr>
          <p:grpSpPr>
            <a:xfrm>
              <a:off x="7567630" y="2281344"/>
              <a:ext cx="1854558" cy="1081825"/>
              <a:chOff x="6465194" y="2253802"/>
              <a:chExt cx="1854558" cy="1081825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465194" y="2253802"/>
                <a:ext cx="927279" cy="10818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392473" y="2253802"/>
                <a:ext cx="927279" cy="10818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549677" y="2564676"/>
              <a:ext cx="1890463" cy="406577"/>
              <a:chOff x="7556189" y="2581322"/>
              <a:chExt cx="1890463" cy="40657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6189" y="2581322"/>
                <a:ext cx="932138" cy="40657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4514" y="2581322"/>
                <a:ext cx="932138" cy="406577"/>
              </a:xfrm>
              <a:prstGeom prst="rect">
                <a:avLst/>
              </a:prstGeom>
            </p:spPr>
          </p:pic>
        </p:grpSp>
      </p:grpSp>
      <p:grpSp>
        <p:nvGrpSpPr>
          <p:cNvPr id="46" name="Group 45"/>
          <p:cNvGrpSpPr/>
          <p:nvPr/>
        </p:nvGrpSpPr>
        <p:grpSpPr>
          <a:xfrm>
            <a:off x="2399540" y="4979524"/>
            <a:ext cx="6654307" cy="867483"/>
            <a:chOff x="2399540" y="4979524"/>
            <a:chExt cx="6654307" cy="867483"/>
          </a:xfrm>
        </p:grpSpPr>
        <p:sp>
          <p:nvSpPr>
            <p:cNvPr id="20" name="TextBox 19"/>
            <p:cNvSpPr txBox="1"/>
            <p:nvPr/>
          </p:nvSpPr>
          <p:spPr>
            <a:xfrm>
              <a:off x="2399540" y="4979524"/>
              <a:ext cx="6654307" cy="86748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078379" y="5132725"/>
              <a:ext cx="5150889" cy="592429"/>
              <a:chOff x="1314306" y="4885045"/>
              <a:chExt cx="5150889" cy="59242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1314306" y="4885045"/>
                <a:ext cx="3143391" cy="592429"/>
                <a:chOff x="1314306" y="2544469"/>
                <a:chExt cx="2912696" cy="509604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4306" y="2627289"/>
                  <a:ext cx="882549" cy="426784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97125" y="2599748"/>
                  <a:ext cx="932138" cy="426784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4864" y="2544469"/>
                  <a:ext cx="932138" cy="426784"/>
                </a:xfrm>
                <a:prstGeom prst="rect">
                  <a:avLst/>
                </a:prstGeom>
              </p:spPr>
            </p:pic>
          </p:grpSp>
          <p:grpSp>
            <p:nvGrpSpPr>
              <p:cNvPr id="42" name="Group 41"/>
              <p:cNvGrpSpPr/>
              <p:nvPr/>
            </p:nvGrpSpPr>
            <p:grpSpPr>
              <a:xfrm>
                <a:off x="4457697" y="4889208"/>
                <a:ext cx="2007498" cy="494162"/>
                <a:chOff x="7556189" y="2581322"/>
                <a:chExt cx="1890463" cy="406577"/>
              </a:xfrm>
            </p:grpSpPr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56189" y="2581322"/>
                  <a:ext cx="932138" cy="406577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14514" y="2581322"/>
                  <a:ext cx="932138" cy="406577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283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2509" y="760521"/>
            <a:ext cx="651671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4891" y="2883979"/>
            <a:ext cx="807194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বোর্ডে মনোযোগ দিয়ে দেখি ও লিখি।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068" y="557567"/>
            <a:ext cx="10006883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দলে ভাগ হয়ে কাজ করি।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7741" y="1954369"/>
            <a:ext cx="8190963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১।দলঃবেলি-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এক যায়গায় সাজাও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56069" y="3012616"/>
            <a:ext cx="3071410" cy="516195"/>
            <a:chOff x="1056069" y="3012616"/>
            <a:chExt cx="3071410" cy="5161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069" y="3012616"/>
              <a:ext cx="742548" cy="5161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046" y="3012616"/>
              <a:ext cx="742548" cy="5161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931" y="3012616"/>
              <a:ext cx="742548" cy="5161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5728856" y="3012614"/>
            <a:ext cx="4924247" cy="516197"/>
            <a:chOff x="5728856" y="3012614"/>
            <a:chExt cx="4924247" cy="51619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094" y="3012614"/>
              <a:ext cx="742548" cy="5161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856" y="3012614"/>
              <a:ext cx="742548" cy="5161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4288" y="3012616"/>
              <a:ext cx="742548" cy="5161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691" y="3012616"/>
              <a:ext cx="742548" cy="5161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555" y="3012615"/>
              <a:ext cx="742548" cy="5161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5612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21" y="801887"/>
            <a:ext cx="1063794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বেদেনার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832" y="4170629"/>
            <a:ext cx="10728103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গোলাপ-কনার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59854" y="1905171"/>
            <a:ext cx="4041580" cy="790923"/>
            <a:chOff x="759854" y="1905171"/>
            <a:chExt cx="4041580" cy="7909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54" y="1905171"/>
              <a:ext cx="668906" cy="7345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760" y="1905171"/>
              <a:ext cx="668906" cy="7345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594" y="1905171"/>
              <a:ext cx="668906" cy="7345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572" y="1949796"/>
              <a:ext cx="668906" cy="7345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550" y="1955558"/>
              <a:ext cx="668906" cy="7345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528" y="1961547"/>
              <a:ext cx="668906" cy="7345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955987" y="1916453"/>
            <a:ext cx="2451105" cy="813939"/>
            <a:chOff x="6955987" y="1916453"/>
            <a:chExt cx="2451105" cy="81393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87" y="1950751"/>
              <a:ext cx="779641" cy="7796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719" y="1916453"/>
              <a:ext cx="779641" cy="7796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451" y="1916453"/>
              <a:ext cx="779641" cy="7796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8" name="TextBox 17"/>
          <p:cNvSpPr txBox="1"/>
          <p:nvPr/>
        </p:nvSpPr>
        <p:spPr>
          <a:xfrm>
            <a:off x="1509490" y="3317889"/>
            <a:ext cx="588176" cy="588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60993" y="3317886"/>
            <a:ext cx="588176" cy="588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4616" y="3329640"/>
            <a:ext cx="588176" cy="588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76022" y="3317887"/>
            <a:ext cx="588176" cy="588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59645" y="3317885"/>
            <a:ext cx="588176" cy="588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51514" y="3317885"/>
            <a:ext cx="588176" cy="588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32129" y="3317884"/>
            <a:ext cx="588176" cy="5884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509490" y="3283591"/>
            <a:ext cx="6813821" cy="622712"/>
            <a:chOff x="1509490" y="3283591"/>
            <a:chExt cx="6813821" cy="622712"/>
          </a:xfrm>
        </p:grpSpPr>
        <p:sp>
          <p:nvSpPr>
            <p:cNvPr id="29" name="TextBox 28"/>
            <p:cNvSpPr txBox="1"/>
            <p:nvPr/>
          </p:nvSpPr>
          <p:spPr>
            <a:xfrm>
              <a:off x="6983632" y="3317884"/>
              <a:ext cx="588176" cy="5884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35135" y="3313356"/>
              <a:ext cx="588176" cy="5884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09490" y="3283596"/>
              <a:ext cx="588176" cy="5884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60993" y="3283593"/>
              <a:ext cx="588176" cy="5884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44616" y="3295347"/>
              <a:ext cx="588176" cy="5884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76022" y="3283594"/>
              <a:ext cx="588176" cy="5884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59645" y="3283592"/>
              <a:ext cx="588176" cy="5884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51514" y="3283592"/>
              <a:ext cx="588176" cy="5884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32129" y="3283591"/>
              <a:ext cx="588176" cy="5884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10218" y="5250193"/>
            <a:ext cx="5071540" cy="712726"/>
            <a:chOff x="910218" y="5250193"/>
            <a:chExt cx="5071540" cy="71272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218" y="5250193"/>
              <a:ext cx="599272" cy="7127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1721" y="5250193"/>
              <a:ext cx="599272" cy="7127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224" y="5250193"/>
              <a:ext cx="599272" cy="7127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4731" y="5250193"/>
              <a:ext cx="599272" cy="7127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83" y="5250193"/>
              <a:ext cx="599272" cy="7127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645" y="5250193"/>
              <a:ext cx="599272" cy="7127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486" y="5250193"/>
              <a:ext cx="599272" cy="7127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2" name="Group 51"/>
          <p:cNvGrpSpPr/>
          <p:nvPr/>
        </p:nvGrpSpPr>
        <p:grpSpPr>
          <a:xfrm>
            <a:off x="7954876" y="5250193"/>
            <a:ext cx="1452216" cy="736466"/>
            <a:chOff x="7954876" y="5250193"/>
            <a:chExt cx="1452216" cy="73646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876" y="5253462"/>
              <a:ext cx="616484" cy="7331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608" y="5250193"/>
              <a:ext cx="616484" cy="7331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623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190" y="753827"/>
            <a:ext cx="923415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7812" y="2097839"/>
            <a:ext cx="883490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ও ৪টি একসাথে রাখলে কতটি হবে তা খাতায় লিখ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6257" y="3116688"/>
            <a:ext cx="115909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0552" y="3116688"/>
            <a:ext cx="99167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3522" y="3116688"/>
            <a:ext cx="103031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4745" y="3116688"/>
            <a:ext cx="1159097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126" y="5153628"/>
            <a:ext cx="1133342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7218" y="5168586"/>
            <a:ext cx="127500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1476" y="5153627"/>
            <a:ext cx="972356" cy="10797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9137" y="5168586"/>
            <a:ext cx="1094705" cy="9233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09147" y="5153627"/>
            <a:ext cx="118485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8659" y="850006"/>
            <a:ext cx="4533364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062" y="2472744"/>
            <a:ext cx="642655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56068" y="3633817"/>
            <a:ext cx="8049295" cy="1017431"/>
            <a:chOff x="1056068" y="3633817"/>
            <a:chExt cx="8049295" cy="1017431"/>
          </a:xfrm>
        </p:grpSpPr>
        <p:sp>
          <p:nvSpPr>
            <p:cNvPr id="4" name="TextBox 3"/>
            <p:cNvSpPr txBox="1"/>
            <p:nvPr/>
          </p:nvSpPr>
          <p:spPr>
            <a:xfrm>
              <a:off x="1056068" y="3727918"/>
              <a:ext cx="1336180" cy="92333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17253" y="3635585"/>
              <a:ext cx="1242811" cy="10156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10635" y="3657600"/>
              <a:ext cx="1275008" cy="923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10648" y="3633817"/>
              <a:ext cx="1133341" cy="94015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72023" y="3657601"/>
              <a:ext cx="1133340" cy="9233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1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391" y="785611"/>
            <a:ext cx="810081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6524" y="2434107"/>
            <a:ext cx="9298546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তোমাদের বাড়িতে কয়টি দরজা ও জানালা আছে তা গণনা করে আসবে আগামিকাল।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0462" y="4867801"/>
            <a:ext cx="672277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Blooming Water Lily Opening Time-Laps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2371" y="1082627"/>
            <a:ext cx="5447764" cy="3064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20" y="4198513"/>
            <a:ext cx="1338601" cy="16742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25" y="1056869"/>
            <a:ext cx="1338601" cy="16742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602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0">
                <p:cTn id="3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422" y="621523"/>
            <a:ext cx="9368305" cy="911667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734" y="1790646"/>
            <a:ext cx="4185635" cy="54043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77500" lnSpcReduction="20000"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715990"/>
            <a:ext cx="5157787" cy="3684588"/>
          </a:xfrm>
          <a:solidFill>
            <a:schemeClr val="bg1">
              <a:lumMod val="9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ওয়াহেদুল ইসলাম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মাসিমপুর হাটপুকুর সঃ প্রাঃ বিঃ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শিবগঞ্জ, বগুড়া।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রেজিঃ নং  ০৮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2314" y="1790647"/>
            <a:ext cx="4018209" cy="54043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85000" lnSpcReduction="20000"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00989" y="2735442"/>
            <a:ext cx="5183188" cy="3684588"/>
          </a:xfrm>
          <a:solidFill>
            <a:schemeClr val="bg1">
              <a:lumMod val="9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যোগের ধারণা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যোগ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</a:p>
          <a:p>
            <a:pPr marL="0" indent="0">
              <a:buNone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990" y="901136"/>
            <a:ext cx="909844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7990" y="3006352"/>
            <a:ext cx="9098444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 ১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 সংখ্যা বলতে ও লিখতে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0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831" y="588876"/>
            <a:ext cx="825535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39402" t="28125" r="37556" b="49180"/>
          <a:stretch>
            <a:fillRect/>
          </a:stretch>
        </p:blipFill>
        <p:spPr bwMode="auto">
          <a:xfrm>
            <a:off x="3558254" y="1839530"/>
            <a:ext cx="5283348" cy="292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15166" y="5280338"/>
            <a:ext cx="829399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7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9256" y="528034"/>
            <a:ext cx="802353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ছবিগুলো মনোযোগ দিয়ে দেখি-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81" y="1708600"/>
            <a:ext cx="1572754" cy="1593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755" y="4073091"/>
            <a:ext cx="1596980" cy="1618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75" y="2707931"/>
            <a:ext cx="1596980" cy="1618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2" name="Group 41"/>
          <p:cNvGrpSpPr/>
          <p:nvPr/>
        </p:nvGrpSpPr>
        <p:grpSpPr>
          <a:xfrm>
            <a:off x="7083380" y="2086066"/>
            <a:ext cx="3477293" cy="3220030"/>
            <a:chOff x="8416777" y="2227822"/>
            <a:chExt cx="2048834" cy="22021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424" y="2227822"/>
              <a:ext cx="682583" cy="713763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3028" y="3006954"/>
              <a:ext cx="682583" cy="713763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3028" y="3683873"/>
              <a:ext cx="682583" cy="713763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757" y="2248750"/>
              <a:ext cx="682583" cy="713763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6777" y="2262061"/>
              <a:ext cx="682583" cy="713763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48" y="3716209"/>
              <a:ext cx="682583" cy="713763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6757" y="2989135"/>
              <a:ext cx="682583" cy="713763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923" y="2958005"/>
              <a:ext cx="682583" cy="713763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3068" y="3716209"/>
              <a:ext cx="682583" cy="713763"/>
            </a:xfrm>
            <a:prstGeom prst="rect">
              <a:avLst/>
            </a:prstGeom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</p:grpSp>
    </p:spTree>
    <p:extLst>
      <p:ext uri="{BB962C8B-B14F-4D97-AF65-F5344CB8AC3E}">
        <p14:creationId xmlns:p14="http://schemas.microsoft.com/office/powerpoint/2010/main" val="256909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Magnetic Disk 10"/>
          <p:cNvSpPr/>
          <p:nvPr/>
        </p:nvSpPr>
        <p:spPr>
          <a:xfrm>
            <a:off x="1777285" y="1287887"/>
            <a:ext cx="2498501" cy="1249251"/>
          </a:xfrm>
          <a:prstGeom prst="flowChartMagneticDisk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gnetic Disk 11"/>
          <p:cNvSpPr/>
          <p:nvPr/>
        </p:nvSpPr>
        <p:spPr>
          <a:xfrm>
            <a:off x="6980350" y="1287887"/>
            <a:ext cx="2498501" cy="1249251"/>
          </a:xfrm>
          <a:prstGeom prst="flowChartMagneticDisk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agnetic Disk 12"/>
          <p:cNvSpPr/>
          <p:nvPr/>
        </p:nvSpPr>
        <p:spPr>
          <a:xfrm>
            <a:off x="2847909" y="4082603"/>
            <a:ext cx="5863809" cy="1841679"/>
          </a:xfrm>
          <a:prstGeom prst="flowChartMagneticDisk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03" y="1752131"/>
            <a:ext cx="629388" cy="629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09" y="1784631"/>
            <a:ext cx="629388" cy="629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25" y="1752131"/>
            <a:ext cx="629388" cy="6293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31" y="1784631"/>
            <a:ext cx="629388" cy="6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0.10821 0.438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2514 0.45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13307 0.438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08867 0.44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885" y="888642"/>
            <a:ext cx="525458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4427" y="2459865"/>
            <a:ext cx="4056845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0111" y="851167"/>
            <a:ext cx="4732386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 algn="ctr"/>
            <a:r>
              <a:rPr lang="bn-IN" sz="8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</a:t>
            </a:r>
            <a:r>
              <a:rPr lang="bn-IN" sz="8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  </a:t>
            </a:r>
            <a:endParaRPr lang="en-US" sz="8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0067" y="3387143"/>
            <a:ext cx="6808631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উপকরণঃ মার্বেল, কাঠি ও দুই হাতের আঙুল।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406" y="437881"/>
            <a:ext cx="5376929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406" y="1816245"/>
            <a:ext cx="523780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মনোযোগ দিয়ে দেখি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39402" t="28125" r="37556" b="49180"/>
          <a:stretch>
            <a:fillRect/>
          </a:stretch>
        </p:blipFill>
        <p:spPr bwMode="auto">
          <a:xfrm>
            <a:off x="3500513" y="3125037"/>
            <a:ext cx="5228822" cy="289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4BACC6">
                <a:satMod val="175000"/>
                <a:alpha val="4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64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878</TotalTime>
  <Words>222</Words>
  <Application>Microsoft Office PowerPoint</Application>
  <PresentationFormat>Widescreen</PresentationFormat>
  <Paragraphs>58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Garamond</vt:lpstr>
      <vt:lpstr>NikoshBAN</vt:lpstr>
      <vt:lpstr>Organic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257</cp:revision>
  <dcterms:created xsi:type="dcterms:W3CDTF">2020-01-13T04:27:10Z</dcterms:created>
  <dcterms:modified xsi:type="dcterms:W3CDTF">2020-01-16T10:10:51Z</dcterms:modified>
</cp:coreProperties>
</file>