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86" r:id="rId4"/>
    <p:sldId id="259" r:id="rId5"/>
    <p:sldId id="282" r:id="rId6"/>
    <p:sldId id="261" r:id="rId7"/>
    <p:sldId id="257" r:id="rId8"/>
    <p:sldId id="283" r:id="rId9"/>
    <p:sldId id="260" r:id="rId10"/>
    <p:sldId id="281" r:id="rId11"/>
    <p:sldId id="258" r:id="rId12"/>
    <p:sldId id="289" r:id="rId13"/>
    <p:sldId id="294" r:id="rId14"/>
    <p:sldId id="306" r:id="rId15"/>
    <p:sldId id="307" r:id="rId16"/>
    <p:sldId id="316" r:id="rId17"/>
    <p:sldId id="295" r:id="rId18"/>
    <p:sldId id="317" r:id="rId19"/>
    <p:sldId id="319" r:id="rId20"/>
    <p:sldId id="318" r:id="rId21"/>
    <p:sldId id="320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15F8E-24C5-4AAD-9996-E110063960C0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E2C74-46D0-420C-B535-AF7971BD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2C74-46D0-420C-B535-AF7971BD57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2C74-46D0-420C-B535-AF7971BD57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E2C74-46D0-420C-B535-AF7971BD57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1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2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9EC9-0CA4-4150-92C3-5A3DBF1DA683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31A3-F4D7-41F5-84A1-2892786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71650" y="185579"/>
            <a:ext cx="8648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F03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2155"/>
            <a:ext cx="10668000" cy="55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63236"/>
            <a:ext cx="11637818" cy="630381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14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5498" r="3647" b="6673"/>
          <a:stretch/>
        </p:blipFill>
        <p:spPr>
          <a:xfrm>
            <a:off x="1381955" y="312489"/>
            <a:ext cx="8866909" cy="538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6"/>
          <p:cNvSpPr txBox="1"/>
          <p:nvPr/>
        </p:nvSpPr>
        <p:spPr>
          <a:xfrm>
            <a:off x="3426859" y="5926010"/>
            <a:ext cx="47770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Science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1404" y="5810541"/>
            <a:ext cx="37460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360219"/>
            <a:ext cx="5368637" cy="511074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360218"/>
            <a:ext cx="5701145" cy="51107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93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4590" r="2201" b="14734"/>
          <a:stretch/>
        </p:blipFill>
        <p:spPr>
          <a:xfrm>
            <a:off x="6691747" y="443345"/>
            <a:ext cx="5015344" cy="540327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443345"/>
            <a:ext cx="6248400" cy="540327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446967" y="5936019"/>
            <a:ext cx="756987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country, geographical position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750" y="5719110"/>
            <a:ext cx="28709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5" y="522682"/>
            <a:ext cx="2836286" cy="47621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6" y="522683"/>
            <a:ext cx="7890164" cy="476217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5957456" y="5688333"/>
            <a:ext cx="42394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legislative power</a:t>
            </a:r>
          </a:p>
        </p:txBody>
      </p:sp>
    </p:spTree>
    <p:extLst>
      <p:ext uri="{BB962C8B-B14F-4D97-AF65-F5344CB8AC3E}">
        <p14:creationId xmlns:p14="http://schemas.microsoft.com/office/powerpoint/2010/main" val="28162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5528" r="5510" b="5426"/>
          <a:stretch/>
        </p:blipFill>
        <p:spPr>
          <a:xfrm>
            <a:off x="221673" y="759894"/>
            <a:ext cx="5652655" cy="45361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1767"/>
            <a:ext cx="5832763" cy="449249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3941618" y="5696030"/>
            <a:ext cx="5043055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judicial system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256" y="942109"/>
            <a:ext cx="367145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Individual Work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36" y="2468993"/>
            <a:ext cx="831272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do you mean by knowledge?</a:t>
            </a:r>
          </a:p>
          <a:p>
            <a:pPr marL="342900" indent="-34290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skill?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can a person reveal attitudes?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332510" y="3828127"/>
            <a:ext cx="112776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know how to make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kite. But your friend don’t know how to make it. Now write how you show your behavioural change through knowledge, skills and attitudes.  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2" y="518451"/>
            <a:ext cx="271548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  Pair  Work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5021" y="1621676"/>
            <a:ext cx="914385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write then exchange your khata with your partner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81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183" y="2123268"/>
            <a:ext cx="1089530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in groups. Write how   K S A can be shown in the following topics 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02932"/>
              </p:ext>
            </p:extLst>
          </p:nvPr>
        </p:nvGraphicFramePr>
        <p:xfrm>
          <a:off x="1995837" y="4018686"/>
          <a:ext cx="8127999" cy="80269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15225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62487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0627981"/>
                    </a:ext>
                  </a:extLst>
                </a:gridCol>
              </a:tblGrid>
              <a:tr h="80269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Orsaline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Debate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1853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53775" y="558314"/>
            <a:ext cx="363549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2"/>
          <a:stretch/>
        </p:blipFill>
        <p:spPr>
          <a:xfrm>
            <a:off x="360217" y="1065873"/>
            <a:ext cx="11471563" cy="53201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4921524" y="209170"/>
            <a:ext cx="282000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232DF170-99B3-4E82-B461-06340211555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23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75D38558-3FA5-4C43-B994-F37C949AC434}"/>
              </a:ext>
            </a:extLst>
          </p:cNvPr>
          <p:cNvSpPr/>
          <p:nvPr/>
        </p:nvSpPr>
        <p:spPr>
          <a:xfrm>
            <a:off x="2390080" y="252544"/>
            <a:ext cx="6494585" cy="80185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41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8DEB6-A533-44EF-A022-4FA1E2F3AEE0}"/>
              </a:ext>
            </a:extLst>
          </p:cNvPr>
          <p:cNvSpPr/>
          <p:nvPr/>
        </p:nvSpPr>
        <p:spPr>
          <a:xfrm>
            <a:off x="4043501" y="1131893"/>
            <a:ext cx="661936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414C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Majumder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Teacher  (English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Gazirhat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Senbag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Noakhali.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 No: 01717155169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 manikmajumder01@gmail.com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894A9-42FF-4A36-94AC-7580B1795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1" y="1351906"/>
            <a:ext cx="2637763" cy="3165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A018D3-4538-4665-A7A3-85F474EEDE0B}"/>
              </a:ext>
            </a:extLst>
          </p:cNvPr>
          <p:cNvSpPr/>
          <p:nvPr/>
        </p:nvSpPr>
        <p:spPr>
          <a:xfrm>
            <a:off x="2959335" y="4441038"/>
            <a:ext cx="5356074" cy="2123658"/>
          </a:xfrm>
          <a:prstGeom prst="rect">
            <a:avLst/>
          </a:prstGeom>
          <a:solidFill>
            <a:srgbClr val="92D050"/>
          </a:solidFill>
          <a:ln w="38100">
            <a:solidFill>
              <a:srgbClr val="F414C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Date : 00/00/2018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B3A57A-6D90-4E9E-B5B7-5536C3562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83" y="4625273"/>
            <a:ext cx="1358379" cy="17551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5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2"/>
          <a:stretch/>
        </p:blipFill>
        <p:spPr>
          <a:xfrm>
            <a:off x="429490" y="574963"/>
            <a:ext cx="11333019" cy="590896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8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893" y="3949515"/>
            <a:ext cx="988422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“How to make Orsaline”.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234540" y="648057"/>
            <a:ext cx="7997370" cy="1615020"/>
          </a:xfrm>
          <a:prstGeom prst="ribbon2">
            <a:avLst>
              <a:gd name="adj1" fmla="val 17791"/>
              <a:gd name="adj2" fmla="val 68628"/>
            </a:avLst>
          </a:prstGeom>
          <a:solidFill>
            <a:srgbClr val="9DF2FB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lgerian" panose="04020705040A02060702" pitchFamily="82" charset="0"/>
              </a:rPr>
              <a:t>Home 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Work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988574" y="304800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20" y="1504950"/>
            <a:ext cx="8077199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99" y="5486401"/>
            <a:ext cx="678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15623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74" y="1699585"/>
            <a:ext cx="10848111" cy="14465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something about a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particular topic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302" y="3560907"/>
            <a:ext cx="10917383" cy="7694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do something practically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74" y="4617347"/>
            <a:ext cx="11152910" cy="7694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Attitudes 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about behavioural change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20446409">
            <a:off x="570534" y="245391"/>
            <a:ext cx="2327564" cy="1208804"/>
          </a:xfrm>
          <a:prstGeom prst="cloudCallout">
            <a:avLst>
              <a:gd name="adj1" fmla="val 3720"/>
              <a:gd name="adj2" fmla="val 7891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&amp;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205344"/>
            <a:ext cx="3449781" cy="40870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205344"/>
            <a:ext cx="3754581" cy="40870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205344"/>
            <a:ext cx="3893124" cy="41425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66433" y="273369"/>
            <a:ext cx="594218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the images.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4616" y="5724344"/>
            <a:ext cx="94765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earn knowledge, skill and attitudes?</a:t>
            </a:r>
          </a:p>
        </p:txBody>
      </p:sp>
    </p:spTree>
    <p:extLst>
      <p:ext uri="{BB962C8B-B14F-4D97-AF65-F5344CB8AC3E}">
        <p14:creationId xmlns:p14="http://schemas.microsoft.com/office/powerpoint/2010/main" val="24153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159027"/>
            <a:ext cx="10806546" cy="3882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05583" y="347381"/>
            <a:ext cx="10076033" cy="637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 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is-------</a:t>
            </a:r>
            <a:endParaRPr lang="en-US" sz="4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0" y="5595938"/>
            <a:ext cx="798021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, skills and attitudes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1436" y="5215453"/>
            <a:ext cx="3158836" cy="144655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- 1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- 2</a:t>
            </a:r>
          </a:p>
        </p:txBody>
      </p:sp>
    </p:spTree>
    <p:extLst>
      <p:ext uri="{BB962C8B-B14F-4D97-AF65-F5344CB8AC3E}">
        <p14:creationId xmlns:p14="http://schemas.microsoft.com/office/powerpoint/2010/main" val="14245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42" y="2758933"/>
            <a:ext cx="11088514" cy="2519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studied this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lesson, 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be able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to-------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and answer questions,</a:t>
            </a:r>
            <a:endParaRPr lang="en-US" sz="3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understand others</a:t>
            </a: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part in conversation,</a:t>
            </a:r>
            <a:endParaRPr lang="en-US" sz="3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 something in writing.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94113" y="1028592"/>
            <a:ext cx="9403773" cy="923330"/>
          </a:xfrm>
          <a:prstGeom prst="rect">
            <a:avLst/>
          </a:prstGeom>
          <a:solidFill>
            <a:srgbClr val="FDC9F3"/>
          </a:solidFill>
          <a:ln w="28575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3573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6" y="314729"/>
            <a:ext cx="3214256" cy="44072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57670" y="4772532"/>
            <a:ext cx="337403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9379" r="2893" b="4598"/>
          <a:stretch/>
        </p:blipFill>
        <p:spPr>
          <a:xfrm>
            <a:off x="4031704" y="302409"/>
            <a:ext cx="3949900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2"/>
          <p:cNvSpPr txBox="1"/>
          <p:nvPr/>
        </p:nvSpPr>
        <p:spPr>
          <a:xfrm>
            <a:off x="5258951" y="4868182"/>
            <a:ext cx="24320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8368146" y="397621"/>
            <a:ext cx="3823854" cy="435754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2"/>
          <p:cNvSpPr txBox="1"/>
          <p:nvPr/>
        </p:nvSpPr>
        <p:spPr>
          <a:xfrm>
            <a:off x="8992035" y="4915195"/>
            <a:ext cx="24320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031704" y="4772532"/>
            <a:ext cx="1188478" cy="104003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7706576" y="4797794"/>
            <a:ext cx="1188478" cy="104003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1887487" y="5812568"/>
            <a:ext cx="914400" cy="9144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272762" y="5919582"/>
            <a:ext cx="470884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Behavioural change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" y="370582"/>
            <a:ext cx="11125200" cy="49114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54182" y="5531400"/>
            <a:ext cx="10924309" cy="107721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Knowledge, skills and attitudes bring human’s behavioural change that help to make good citizens.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1149927"/>
            <a:ext cx="11596253" cy="54240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3217717" y="363683"/>
            <a:ext cx="5756564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read the text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306</Words>
  <Application>Microsoft Office PowerPoint</Application>
  <PresentationFormat>Widescreen</PresentationFormat>
  <Paragraphs>62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dcterms:created xsi:type="dcterms:W3CDTF">2020-01-15T11:44:07Z</dcterms:created>
  <dcterms:modified xsi:type="dcterms:W3CDTF">2020-01-16T15:15:14Z</dcterms:modified>
</cp:coreProperties>
</file>