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5761AB-79FC-449F-A26F-A2D00BDC0034}">
          <p14:sldIdLst>
            <p14:sldId id="257"/>
            <p14:sldId id="258"/>
            <p14:sldId id="259"/>
            <p14:sldId id="260"/>
            <p14:sldId id="261"/>
          </p14:sldIdLst>
        </p14:section>
        <p14:section name="Untitled Section" id="{F467357C-F837-46B9-BA99-00CC08E9EAA3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9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6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6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0FB1-82BE-48BF-BBD4-8832BA968F5B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F517-5A52-4209-A07F-8AE39F51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4" y="0"/>
            <a:ext cx="9144000" cy="1094309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ফুলের শুভেচ্ছা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624" y="1094307"/>
            <a:ext cx="9144000" cy="5579446"/>
          </a:xfrm>
          <a:ln w="381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07" y="1094308"/>
            <a:ext cx="6582770" cy="55794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cxnSp>
        <p:nvCxnSpPr>
          <p:cNvPr id="8" name="Elbow Connector 7"/>
          <p:cNvCxnSpPr/>
          <p:nvPr/>
        </p:nvCxnSpPr>
        <p:spPr>
          <a:xfrm>
            <a:off x="2019869" y="900752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>
            <a:off x="4012442" y="4244454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7" y="177421"/>
            <a:ext cx="2115403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কেবলি?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218" y="968991"/>
            <a:ext cx="200622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ক্ষীর কদলী।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217" y="1760561"/>
            <a:ext cx="223823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বাঃকী ফলার 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387" y="2538484"/>
            <a:ext cx="225188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সবরি কলার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387" y="3562066"/>
            <a:ext cx="212905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থামো।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6" y="4435522"/>
            <a:ext cx="230647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ফজলি আমও।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6" y="5295331"/>
            <a:ext cx="211540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আমিও যাই?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386" y="6114197"/>
            <a:ext cx="1883393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না,মশাই।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0" y="3184815"/>
            <a:ext cx="5254387" cy="357571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177421"/>
            <a:ext cx="4954137" cy="29767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1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41" y="245660"/>
            <a:ext cx="619608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খঁজে বের করি ও অর্থ বলি।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161" y="1255594"/>
            <a:ext cx="267496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ভোজন—খাওয়া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469" y="2238234"/>
            <a:ext cx="229282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সাধ......ইচ্ছা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161" y="3125337"/>
            <a:ext cx="6878472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দেখি ওযুক্তবর্ণ দিয়ে গঠিত শব্দ পড়ি।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230" y="4121624"/>
            <a:ext cx="1214651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নেমন্তন্ন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848" y="4135272"/>
            <a:ext cx="750627" cy="646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0806" y="4135272"/>
            <a:ext cx="859809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8287" y="4135272"/>
            <a:ext cx="1009934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161" y="5104263"/>
            <a:ext cx="140572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ক্ষীর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6848" y="5008728"/>
            <a:ext cx="750627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6036" y="5256663"/>
            <a:ext cx="736979" cy="48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30806" y="5082752"/>
            <a:ext cx="736979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1116" y="5110048"/>
            <a:ext cx="846161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002" y="1869743"/>
            <a:ext cx="2019869" cy="7078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77629"/>
            <a:ext cx="539086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 কী কী খাবার খেতে চাইল তার তালিকা তৈরি 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9863" y="1869743"/>
            <a:ext cx="1624084" cy="646331"/>
          </a:xfrm>
          <a:prstGeom prst="rect">
            <a:avLst/>
          </a:prstGeom>
          <a:solidFill>
            <a:srgbClr val="0070C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1074" y="2577629"/>
            <a:ext cx="6550926" cy="1077218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 কোন কোন ফল খেতে চাইল তার তালিকা তৈরি কর।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0555" y="341194"/>
            <a:ext cx="2715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1310" y="204716"/>
            <a:ext cx="3127227" cy="120032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583140"/>
            <a:ext cx="3575713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ছড়াটি আবৃতি করতে দিয়ে।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310" y="2783469"/>
            <a:ext cx="3997115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ছড়াটির মুলভাব বলতে দিয়ে।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298" y="3835021"/>
            <a:ext cx="6100549" cy="1189844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8" y="-54592"/>
            <a:ext cx="6100549" cy="383502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366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084" y="2361063"/>
            <a:ext cx="8284191" cy="1148900"/>
          </a:xfrm>
          <a:solidFill>
            <a:srgbClr val="00B050"/>
          </a:solidFill>
        </p:spPr>
        <p:txBody>
          <a:bodyPr/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084" y="3509963"/>
            <a:ext cx="8284192" cy="2007192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জিয়াউর রহমান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কলন্দর্পপুর সরকারি প্রাথমিক  বিদ্যালয়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হাকিমপুর, দিনাজপুর।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636" y="272954"/>
            <a:ext cx="9144000" cy="957832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636" y="1230786"/>
            <a:ext cx="9144000" cy="3262786"/>
          </a:xfr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নেমন্তন্ন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অন্নদাশঙ্কর রায়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পাঠ্যাংশঃযাচ্ছ কোথা...না, মশাই।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862" y="0"/>
            <a:ext cx="7251510" cy="1121605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শিখনফলঃ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62" y="1121604"/>
            <a:ext cx="7251510" cy="5634038"/>
          </a:xfr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শোনা</a:t>
            </a:r>
          </a:p>
          <a:p>
            <a:pPr algn="l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 যুক্তব্যঞ্জন  সহযোগে গঠিত শব্দ শুনে বুঝতে পারবে। </a:t>
            </a:r>
          </a:p>
          <a:p>
            <a:pPr algn="l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 ছড়া শুনে মূল বিষয় বুঝতে পারবে। </a:t>
            </a:r>
          </a:p>
          <a:p>
            <a:pPr algn="l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</a:p>
          <a:p>
            <a:pPr algn="l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যুক্তব্যঞ্জন সহযোগে তৈরি শব্দ স্পষ্ট ও শুদ্ধভাবে বলতে পারবে। ২.১.২পাঠ্য কবিতা সটিক ছন্দে আবৃতি করতে পারবে। </a:t>
            </a:r>
          </a:p>
          <a:p>
            <a:pPr algn="l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২.২.২ কবিতার মুলভাব বলতে পারবে। </a:t>
            </a:r>
          </a:p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সংবলিত শব্দ পড়তে পারবে। </a:t>
            </a:r>
          </a:p>
          <a:p>
            <a:pPr algn="l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পাঠে ব্যবহৃত শব্দ শ্রবণযোগ্য স্পষ্ট স্বরেও প্রমিত উচ্ছারণে পড়তে পারবে। </a:t>
            </a:r>
          </a:p>
          <a:p>
            <a:pPr algn="l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6275" y="1214650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615218" y="842550"/>
            <a:ext cx="3875963" cy="13905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416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3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018" y="1541917"/>
            <a:ext cx="4053385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নেমন্তন্ন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অন্নদাশঙ্কর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634" y="3530925"/>
            <a:ext cx="199257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 কোথা?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049" y="4177256"/>
            <a:ext cx="199257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চাংড়িপোতা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2634" y="4848595"/>
            <a:ext cx="211540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2634" y="5519934"/>
            <a:ext cx="199257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নেমন্তন্ন।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19" y="2964005"/>
            <a:ext cx="4490115" cy="3890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9804" y="6191273"/>
            <a:ext cx="223823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  বুঝি?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6531" y="150125"/>
            <a:ext cx="3416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8" y="320640"/>
            <a:ext cx="180150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না, বাবুজি।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0052" y="1092495"/>
            <a:ext cx="212905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তবে?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8292" y="1892993"/>
            <a:ext cx="206081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ভোজন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641" y="2852382"/>
            <a:ext cx="220411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শুধুই ভোজন?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641" y="3774954"/>
            <a:ext cx="220411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প্রসাদ ভোজন।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34" y="320640"/>
            <a:ext cx="4540796" cy="38535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55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7917" y="305137"/>
            <a:ext cx="226552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কেমন প্রসাদ?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099" y="1128889"/>
            <a:ext cx="215634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খেতে সাধ।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4144" y="1888277"/>
            <a:ext cx="242930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খেতে চাও?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093" y="2647666"/>
            <a:ext cx="2156346" cy="40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66030" y="2602847"/>
            <a:ext cx="242930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ছানার পোলাও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21" y="305136"/>
            <a:ext cx="4804011" cy="31662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233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562" y="109182"/>
            <a:ext cx="242930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 কী আর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7095" y="864695"/>
            <a:ext cx="223823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সরপুরিয়ার।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2379" y="1615950"/>
            <a:ext cx="253848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আঃকী আয়েস!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6970" y="2367205"/>
            <a:ext cx="242930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রাবড়ি পায়েস।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89" y="109182"/>
            <a:ext cx="5022376" cy="307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260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Packager Shell Object</vt:lpstr>
      <vt:lpstr>সবাইকে ফুলের শুভেচ্ছা </vt:lpstr>
      <vt:lpstr>শিক্ষক পরিচিতি </vt:lpstr>
      <vt:lpstr>পাঠ পরিচিতি </vt:lpstr>
      <vt:lpstr>শিখনফলঃ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Tauhidul Islam</dc:creator>
  <cp:lastModifiedBy>Md. Tauhidul Islam</cp:lastModifiedBy>
  <cp:revision>102</cp:revision>
  <dcterms:created xsi:type="dcterms:W3CDTF">2020-01-12T06:11:53Z</dcterms:created>
  <dcterms:modified xsi:type="dcterms:W3CDTF">2020-01-16T06:09:20Z</dcterms:modified>
</cp:coreProperties>
</file>